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CF059-57DB-4608-BFBE-42D2F4FC5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B825FA-FDA8-42EC-869C-CE291A99E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4BE3C5-14D4-4157-AC7F-26CD39678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CCFC8-DFFD-48B7-9B51-7C3158AE2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85561C-4060-4423-86E9-A8CFB571E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A94732-B475-4A84-B5F6-A118EFEE7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1D7395-5297-438D-8792-3BCDE8C23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A7EAD8-889C-445F-8B44-1DAC3F53A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E2AF18-0515-410A-8DE6-7B7E4D30A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48050-9C9D-41A6-8859-BF599A5EB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E5DEA8-4D72-4B71-9EF3-378078162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136056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老年康复护理安全PPT\n## 1.老年康复护理的基本概念与重要性\n### 1.1老年康复护理的定义与目标群体\n### 1.2老年康复护理的重要性及意义\n### 1.3老年康复护理的发展趋势与挑战\n## 2.老年康复护理的安全风险因素分析\n### 2.1老年患者的生理特点与安全风险\n### 2.2老年康复护理的环境与设备安全风险\n### 2.3老年康复护理的护理人员素质与安全风险\n## 3.老年康复护理的安全管理策略\n### 3.1建立老年康复护理的安全管理体系\n### 3.2加强老年康复护理的环境与设备安全管理\n### 3.3提高老年康复护理人员的综合素质与安全意识\n## 4.老年康复护理的安全教育与技术培训\n### 4.1开展老年康复护理的安全教育活动\n### 4.2加强老年康复护理的技术培训与考核\n### 4.3提高老年康复护理人员的应急处置能力\n## 5.老年康复护理的安全文化构建\n### 5.1培育老年康复护理的安全文化理念\n### 5.2加强老年康复护理的安全文化传播与实践\n### 5.3建立老年康复护理的安全激励机制\n## 6.老年康复护理的安全评价与持续改进\n### 6.1建立老年康复护理的安全评价体系\n### 6.2定期开展老年康复护理的安全评价与持续改进\n### 6.3加强老年康复护理的安全信息反馈与沟通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老年康复护理安全PPT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TENCENT DOCS SMART CREATE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CREATE TOGETHER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TENCENT</a:t>
            </a:r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DOCS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老年康复护理的基本概念与重要性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8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19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20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功能恢复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针对不同老年人的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身体状况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制定个性化康复计划</a:t>
                </a:r>
                <a:endParaRPr/>
              </a:p>
            </p:txBody>
          </p:sp>
          <p:sp>
            <p:nvSpPr>
              <p:cNvPr id="221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老年康复护理是指针对60岁以上老年人的一种护理服务</a:t>
                </a:r>
                <a:endParaRPr/>
              </a:p>
            </p:txBody>
          </p:sp>
          <p:sp>
            <p:nvSpPr>
              <p:cNvPr id="222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4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25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患有慢性疾病的老年人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术后康复期的老年人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残疾老年人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认知障碍老年人</a:t>
                </a:r>
                <a:endParaRPr/>
              </a:p>
            </p:txBody>
          </p:sp>
          <p:sp>
            <p:nvSpPr>
              <p:cNvPr id="226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目标群体主要包括：</a:t>
                </a:r>
                <a:endParaRPr/>
              </a:p>
            </p:txBody>
          </p:sp>
          <p:sp>
            <p:nvSpPr>
              <p:cNvPr id="227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老年康复护理的定义与目标群体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老年康复护理的重要性及意义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重要性：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提高老年人的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延缓老年人的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衰老过程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减少老年人的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并发症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死亡率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意义：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为老年人提供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专业护理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促进老年人的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心理健康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社交活动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提高老年人的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自主生活能力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家庭幸福感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发展趋势：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**互联网+**康复护理模式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社区康复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相结合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挑战：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老年康复护理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人才短缺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老年康复护理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费用高昂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老年康复护理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服务质量参差不齐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老年康复护理的发展趋势与挑战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2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老年康复护理的安全风险因素分析</a:t>
            </a:r>
            <a:endParaRPr/>
          </a:p>
        </p:txBody>
      </p:sp>
      <p:sp>
        <p:nvSpPr>
          <p:cNvPr id="263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64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生理特点：</a:t>
                </a:r>
                <a:endParaRPr/>
              </a:p>
            </p:txBody>
          </p:sp>
          <p:sp>
            <p:nvSpPr>
              <p:cNvPr id="2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器官功能减退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免疫功能下降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感知觉减退</a:t>
                </a:r>
                <a:endParaRPr/>
              </a:p>
            </p:txBody>
          </p:sp>
          <p:sp>
            <p:nvSpPr>
              <p:cNvPr id="2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安全风险：</a:t>
                </a:r>
                <a:endParaRPr/>
              </a:p>
            </p:txBody>
          </p:sp>
          <p:sp>
            <p:nvSpPr>
              <p:cNvPr id="2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跌倒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坠床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压疮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烫伤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等护理并发症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药物过敏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误吸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等用药安全问题</a:t>
                </a:r>
                <a:endParaRPr/>
              </a:p>
            </p:txBody>
          </p:sp>
          <p:sp>
            <p:nvSpPr>
              <p:cNvPr id="2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老年患者的生理特点与安全风险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老年康复护理的环境与设备安全风险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环境安全风险：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环境设施不足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环境卫生差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照明不足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噪音干扰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设备安全风险：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设备老化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损坏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设备操作不当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设备漏电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火灾隐患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护理人员素质：</a:t>
                </a:r>
                <a:endParaRPr/>
              </a:p>
            </p:txBody>
          </p:sp>
          <p:sp>
            <p:nvSpPr>
              <p:cNvPr id="30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护理人员素质参差不齐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护理人员培训不足</a:t>
                </a:r>
                <a:endParaRPr/>
              </a:p>
            </p:txBody>
          </p:sp>
          <p:sp>
            <p:nvSpPr>
              <p:cNvPr id="30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安全风险：</a:t>
                </a:r>
                <a:endParaRPr/>
              </a:p>
            </p:txBody>
          </p:sp>
          <p:sp>
            <p:nvSpPr>
              <p:cNvPr id="30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护理操作失误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护理记录不准确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护理人员态度不佳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影响老年人心理健康</a:t>
                </a:r>
                <a:endParaRPr/>
              </a:p>
            </p:txBody>
          </p:sp>
          <p:sp>
            <p:nvSpPr>
              <p:cNvPr id="30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老年康复护理的护理人员素质与安全风险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老年康复护理的安全管理策略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建立老年康复护理的安全管理体系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安全管理体系：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安全操作规程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安全教育培训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安全管理策略：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风险评估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安全检查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整改反馈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安全信息共享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沟通协作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环境安全管理：</a:t>
                </a:r>
                <a:endParaRPr/>
              </a:p>
            </p:txBody>
          </p:sp>
          <p:sp>
            <p:nvSpPr>
              <p:cNvPr id="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完善环境设施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保持环境卫生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改善照明和噪音</a:t>
                </a:r>
                <a:endParaRPr/>
              </a:p>
            </p:txBody>
          </p:sp>
          <p:sp>
            <p:nvSpPr>
              <p:cNvPr id="3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设备安全管理：</a:t>
                </a:r>
                <a:endParaRPr/>
              </a:p>
            </p:txBody>
          </p:sp>
          <p:sp>
            <p:nvSpPr>
              <p:cNvPr id="3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规范设备操作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加强设备安全防护</a:t>
                </a:r>
                <a:endParaRPr/>
              </a:p>
            </p:txBody>
          </p:sp>
          <p:sp>
            <p:nvSpPr>
              <p:cNvPr id="3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加强老年康复护理的环境与设备安全管理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提高老年康复护理人员的综合素质与安全意识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护理人员培训：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定期开展培训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提高培训质量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加强实践操作</a:t>
                </a:r>
                <a:endParaRPr/>
              </a:p>
            </p:txBody>
          </p:sp>
          <p:pic>
            <p:nvPicPr>
              <p:cNvPr id="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安全意识提高：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加强安全教育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建立安全激励机制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关注护理人员心理健康</a:t>
                </a:r>
                <a:endParaRPr/>
              </a:p>
            </p:txBody>
          </p:sp>
          <p:pic>
            <p:nvPicPr>
              <p:cNvPr id="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https://d.book118.com/098136056042006037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老年康复护理安全PPT</vt:lpstr>
      <vt:lpstr>老年康复护理的基本概念与重要性</vt:lpstr>
      <vt:lpstr>PowerPoint Presentation</vt:lpstr>
      <vt:lpstr>PowerPoint Presentation</vt:lpstr>
      <vt:lpstr>PowerPoint Presentation</vt:lpstr>
      <vt:lpstr>老年康复护理的安全风险因素分析</vt:lpstr>
      <vt:lpstr>PowerPoint Presentation</vt:lpstr>
      <vt:lpstr>PowerPoint Presentation</vt:lpstr>
      <vt:lpstr>PowerPoint Presentation</vt:lpstr>
      <vt:lpstr>老年康复护理的安全管理策略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2024-09-17T01:16:30.954</cp:lastPrinted>
  <dcterms:created xsi:type="dcterms:W3CDTF">2024-09-16T17:16:30Z</dcterms:created>
  <dcterms:modified xsi:type="dcterms:W3CDTF">2024-09-16T17:16:32Z</dcterms:modified>
</cp:coreProperties>
</file>