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CC622-ACA9-4DA4-A854-05C80E26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559CE-F54B-4B5D-AE1F-C5C570DB9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E4363-790C-42C9-9ED9-0B459622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B073C-9642-4C18-8DE5-EBF3D5B03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D872E-852A-4D2C-A7F8-8D24BEF1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9BBB5-7B1E-4D12-B7C3-ED4125064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036B1-B453-4DD5-BE83-85C328B5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AF7FA-8241-4044-B89B-5AD9A570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BA52C-52AD-46B3-9EB5-D0B2CBB6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9A482-8EA6-4B14-8FED-1A0DD006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073D-3C0C-4A7F-AC18-20DF71215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701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审核的原理和方法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审核的流程与步骤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53" r="88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审核是对某一对象或活动进行检查、衡量、评价和监督的过程，以确保其符合规定要求、标准或政策。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确保被审核对象的合规性、准确性和可靠性，提高整体质量，降低风险，并为改进提供依据。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包括公正性、客观性、独立性、系统性和保密性等原则，确保审核过程和结果的公正、客观和有效。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明确审核范围、目标和方法，确保审核人员具备相应资格和能力，保持与被审核对象的沟通和合作，及时记录和报告审核结果。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审核的分类与内容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根据审核对象的不同，可分为内部审核和外部审核；根据审核时机的不同，可分为定期审核和不定期审核。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包括对被审核对象的合规性检查、流程梳理、风险评估、数据分析等方面，具体涉及制度执行、业务操作、财务管理、信息安全等各个领域。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审核工作需要从整体出发，全面考虑被审核对象的各个方面和环节，确保审核结果全面、客观。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审核过程中需要关注不同层次的细节，从微观到宏观，逐层深入，确保不漏掉任何重要信息。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审核工作应适应被审核对象的发展变化，关注其动态过程，以便及时发现问题并采取措施。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经费独立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审核经费应独立于被审核对象，确保审核工作的独立性和自主性。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机构独立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审核机构应独立于被审核对象，确保审核工作的公正性和客观性。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人员独立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审核人员应独立于被审核对象，避免利益冲突和偏见影响审核结果。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对所有被审核对象应一视同仁，不偏袒任何一方，确保审核结果的公正性。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审核过程和结果应公开透明，接受各方监督，确保审核工作的公信力。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审核工作应以事实为依据，尊重客观事实，避免主观臆断和偏见。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尊重事实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公正性原理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采用科学的审核方法和技术手段，确保审核结果的准确性和可靠性。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方法科学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遵循规范的审核程序和标准操作流程，确保审核工作的规范性和一致性。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收集和分析可靠的数据和信息，为审核工作提供有力支持。同时注重数据的时效性和准确性。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文件清单检查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核对文件目录与实际文件的一致性，确保文件完整无缺。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文件内容审查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仔细审查文件内容，检查是否符合相关法规、标准或合同要求。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文件变更控制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关注文件的变更情况，确保所有变更都经过授权和批准，且变更内容准确无误。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文件审核法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深入现场，直接观察操作流程、设备状况、员工操作等情况。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详细记录现场观察到的情况，包括正常操作和异常情况。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与现场人员交流，了解他们对操作流程、安全规定等的理解和执行情况。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现场审核法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设计问卷，发放给被审核方相关人员填写，收集他们对审核事项的意见和建议。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通过电话与被审核方相关人员交流，了解相关情况。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与被审核方相关人员面对面交流，了解他们对审核事项的看法和意见。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询问调查法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按照随机原则从被审核总体中抽取样本进行检查。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按照一定的规则或顺序从被审核总体中抽取样本进行检查。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将被审核总体分成不同的层次或类别，然后从各层次或类别中抽取样本进行检查。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抽样检查法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https://d.book118.com/098137017015006032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2024-09-09T09:22:58.380</cp:lastPrinted>
  <dcterms:created xsi:type="dcterms:W3CDTF">2024-09-09T01:22:58Z</dcterms:created>
  <dcterms:modified xsi:type="dcterms:W3CDTF">2024-09-09T01:23:00Z</dcterms:modified>
</cp:coreProperties>
</file>