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873DB-7526-4121-96BB-BFE1D142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FAC79-B197-4CD3-868A-F25B514E3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6C3D6-1A55-4BBC-8AC8-FFB696EC6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84390-5E67-4696-BC14-9486A066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C91D9-58EF-4DF7-A200-FBC22EE2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05040-194F-45D2-B69D-E636A688E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6C1F68-B21F-4AFA-9CBC-85A97AC3C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DD9BC-B61F-4882-AAFB-B5D325A29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59AF0-9200-4D20-9FA0-21E44EE7F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99F3F-7A1A-44CB-9D58-B0769FD9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915A2-8E4F-48BF-BEC6-16695276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7113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提供服务质量下降风险评估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664" b="56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通过对服务流程、人员、技术等方面的分析，识别可能导致服务质量下降的风险因素。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识别潜在的服务质量下降风险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对识别出的风险因素进行评估，确定其可能对服务质量造成的影响程度和发生的可能性。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评估风险的影响和可能性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根据风险评估结果，制定相应的风险应对策略和措施，以降低服务质量下降的风险。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评估服务流程中可能存在的缺陷和不足，如服务响应速度、服务准确性、服务便捷性等方面。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评估服务人员的素质和能力，如服务态度、专业技能、沟通能力等方面，以及人员流动对服务质量的影响。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评估服务所采用的技术和系统的稳定性和可靠性，如系统故障、技术更新对服务的影响等方面。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评估客户对服务的满意度和反馈，如投诉率、满意度调查等方面。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服务质量下降现状及影响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服务响应不及时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服务技能不足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服务质量下降现状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3604" r="360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客户在需要帮助时，企业未能提供及时响应，导致客户等待时间过长。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服务人员态度冷淡、不友善或缺乏耐心，给客户留下不良印象。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服务人员缺乏必要的技能和知识，无法为客户提供准确、专业的解答和帮助。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服务流程繁琐、不透明或存在不合理环节，导致客户在寻求服务过程中遇到阻碍和不便。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42" b="102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客户满意度下降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服务质量下降直接导致客户满意度降低，客户可能对企业产生不信任感。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客户流失风险增加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长期的服务质量不佳可能使客户选择其他服务提供商，导致客户流失。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口碑传播负面影响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不满意的客户可能会向他人抱怨和传播负面信息，影响企业声誉和形象。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服务质量下降可能导致客户流失和业务量减少，进而影响企业的收入。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业务收入减少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企业需要投入更多资源去弥补服务质量下降带来的问题，如加强培训、改善服务流程等，导致运营成本增加。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运营成本增加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41" r="24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长期的服务质量不佳会对企业的品牌形象造成负面影响，降低企业在市场中的竞争力。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仿真模拟分析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通过计算机仿真技术，模拟服务过程，预测潜在的服务质量问题和风险。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通过对历史服务数据、客户投诉记录、员工绩效等数据进行统计分析，识别服务质量下降的趋势和模式。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利用数学和统计方法，构建风险评估模型，对服务质量下降的可能性和影响程度进行量化评估。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邀请行业专家或资深从业人员，凭借经验和专业知识，对服务质量进行主观评估。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客户调研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通过问卷调查、访谈等方式，收集客户对服务质量的感知和评价，识别服务中的问题和不足。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鼓励员工提供关于服务质量的意见和建议，从一线人员的角度发现潜在风险。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将服务质量分解为多个层次和因素，通过两两比较的方式确定各因素的权重，进而对整体服务质量进行评估。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运用模糊数学理论，将定性评价转化为定量评价，综合考虑多种因素对服务质量的影响。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模糊综合评价法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根据灰色系统理论，通过分析各因素之间的关联程度，确定服务质量下降的主要原因和风险点。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灰色关联分析法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风险因素识别与分析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员工流动率高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频繁的员工流动可能导致服务中断和质量下降，因为新员工需要时间适应和熟悉工作流程。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员工缺乏必要的技能和知识，可能无法提供高质量的服务。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员工态度问题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员工的态度和行为直接影响客户满意度和服务质量。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技术故障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技术故障可能导致服务中断，影响客户体验和满意度。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缺乏技术创新可能导致企业无法跟上市场变化和客户需求的变化。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技术过时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使用的技术或设备过时，可能导致服务效率低下和质量下降。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51" r="1415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https://d.book118.com/098137113074006035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2024-09-14T10:20:34.093</cp:lastPrinted>
  <dcterms:created xsi:type="dcterms:W3CDTF">2024-09-14T02:20:34Z</dcterms:created>
  <dcterms:modified xsi:type="dcterms:W3CDTF">2024-09-14T02:20:36Z</dcterms:modified>
</cp:coreProperties>
</file>