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365DFD-5DD3-44E3-BC05-FEA4575CF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F7B84D-471C-41D0-9E7B-23C487B29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BD7ED4-5B52-4AE4-B8AA-2511B16F2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102BC3-791E-4934-93CC-EE05F6A03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73E4D0-A556-46D6-A447-DA17DCD3E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E85253-89BF-4E7E-91A3-F88AC8FE6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7F0882-CFF0-41FD-9BCC-8D8CB5C5A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E2755F-FDF3-4051-92E5-F203CC8B6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C5D4D5-258F-4FBF-B2AB-4F5C652D4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F8A300-A618-422F-B989-DAC7DB4CF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5DFC1C-5B35-46C9-B484-8D7CF5C1D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13714101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团队协作规范化的必要性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团队协作规范化的优势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团队协作规范化的实施步骤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团队协作规范化中的关键要素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团队协作规范化面临的挑战与解决方案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团队协作规范化实践案例分享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团队成员之间沟通不足，导致信息传递不及时、不准确，影响工作效率。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40" b="144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沟通不畅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团队成员分工不明确，容易出现工作重复或遗漏，造成资源浪费。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分工不明确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团队工作缺乏统一的标准和规范，导致工作质量参差不齐，难以评估。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缺乏统一标准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提升工作质量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规范化管理的意义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5806" r="580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通过规范化管理，明确工作流程和标准，减少无效沟通和重复工作，提高工作效率。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规范化管理有助于合理分配团队成员的工作任务和资源，避免资源浪费和人力成本增加。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制定统一的工作标准和规范，确保团队成员的工作质量符合要求，提高整体工作质量。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规范化管理有助于加强团队成员之间的协作和配合，形成良好的团队氛围和合作精神。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团队协作规范化的优势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804" b="1580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提高工作效率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明确分工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规范化协作可以明确每个成员的职责和分工，避免工作重复或遗漏，从而提高工作效率。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优化流程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通过制定和执行统一的工作流程和标准，可以减少不必要的环节和浪费，使工作更加高效。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提升工作质量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规范化协作有助于提升工作质量，因为每个成员都清楚自己的职责和标准，从而更容易达到高质量的工作成果。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规范化协作可以制定统一的沟通方式和标准，使团队成员之间的沟通更加顺畅和高效。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统一沟通方式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促进信息共享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加强信任与合作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通过规范化协作，团队成员可以更容易地共享信息和资源，从而提高整个团队的协作效率。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规范化协作有助于建立团队成员之间的信任和合作关系，因为每个人都遵循相同的规则和标准。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加强沟通与合作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经验传承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通过规范化协作，团队成员可以将自己的经验和技能传授给其他成员，从而促进团队整体技能的提升。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规范化协作可以促进团队内部的知识管理，使团队成员更容易地分享和获取所需的知识和信息。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创新与发展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规范化协作有助于激发团队成员的创新意识和发展潜力，因为每个人都能够在规范的框架内自由发挥和创造。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222" r="222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2490" b="249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0010" r="1001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促进知识共享与传承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团队协作规范化的实施步骤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明确团队需要实现的整体目标，确保每个成员都清楚了解并认同该目标。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250" r="62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993" r="1799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8042" r="280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确定共同目标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根据整体目标，将任务细化到每个成员，明确各自的职责和工作计划。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分解任务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根据任务的紧急程度和重要性，合理分配资源和时间，确保关键任务得到优先处理。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设定优先级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明确团队目标与任务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设定工作流程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明确工作流程和步骤，包括任务分配、进度跟踪、成果评估等，确保工作有条不紊地进行。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制定协作原则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确立团队成员应遵循的协作原则，如互相尊重、积极沟通、共同解决问题等，营造良好的团队氛围。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建立沟通机制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制定有效的沟通规范，包括会议制度、信息分享平台等，确保团队成员之间能够顺畅交流。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制定协作规范与流程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通过定期汇报、进度检查等方式，对团队成员的工作进行监督，确保任务按时完成。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设立监督机制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鼓励团队成员之间互相提供建设性的反馈意见，及时发现问题并调整工作策略。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建立反馈机制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根据反馈和监督结果，不断完善协作规范和流程，提高团队协作效率和质量。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建立监督与反馈机制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团队协作规范化中的关键要素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https://d.book118.com/098137141017006027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2024-09-04T18:18:24.400</cp:lastPrinted>
  <dcterms:created xsi:type="dcterms:W3CDTF">2024-09-04T10:18:24Z</dcterms:created>
  <dcterms:modified xsi:type="dcterms:W3CDTF">2024-09-04T10:18:26Z</dcterms:modified>
</cp:coreProperties>
</file>