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CE180-7A74-4AE3-9E07-F05E5FC03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D43AF1-4AA7-41CA-B2F1-102F071DF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A2F66-28E0-407A-830D-2E1580A4B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921279-4429-48AE-BBA4-8F37F057D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1D62F6-BEC3-4B21-B9B8-91D66FAAA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89BEF2-9164-4564-8C39-AB457863F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23D1FA-82D6-4F74-911B-8984658B3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FA5072-E76C-4923-8905-6CED04350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219537-1957-4415-BFD3-61ED7C356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9D8DB-FF54-42DA-AB3A-E958F3235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549DC3-5DF8-4700-80D5-D77AC6484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4101404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从疫情防控看信息安全建设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疫情防控背景下的信息安全挑战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信息安全建设的重要性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信息安全建设的措施与建议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企业与个人的信息安全责任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未来信息安全发展趋势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疫情防控背景下的信息安全挑战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071" b="1307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95" b="17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信息泄露风险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个人信息保护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在疫情防控期间，个人信息如身份证号、联系方式、健康状况等敏感信息需要得到妥善保护，防止被不法分子利用。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医疗机构信息防泄露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医疗机构在处理患者信息时，需确保数据安全，防止患者隐私被泄露。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政府数据安全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政府机构需确保疫情相关的数据安全，防止数据被篡改或滥用。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黑客可能会利用疫情相关的热点话题，制作恶意软件进行传播，窃取用户个人信息。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恶意软件攻击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083" r="5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DDoS攻击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214" r="1921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钓鱼攻击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针对医疗机构、政府网站等关键信息基础设施，可能遭受DDoS攻击，导致服务中断。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通过伪造疫情相关的邮件、短信等方式，诱导用户点击恶意链接，窃取个人信息或进行网络诈骗。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网络攻击威胁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在处理大量疫情相关数据时，需确保数据存储安全，防止数据被非法访问或篡改。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340" r="2334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数据存储安全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为应对数据丢失或损坏的风险，需建立完善的数据备份和恢复机制。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涉及跨境合作时，需确保疫情相关数据的合法传输和使用，遵守相关法律法规。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数据跨境传输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数据保护难题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信息安全建设的重要性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42" r="17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信息安全建设能够有效地保护公民的个人隐私，防止个人信息被非法获取、泄露和滥用。在疫情防控工作中，个人信息保护尤为重要，以避免出现隐私泄露和滥用的情况。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个人信息保护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通过信息安全建设，可以确保个人权益不受侵犯，避免因信息泄露导致的财产和精神损失。在疫情期间，个人信息保护能够维护公民的合法权益，避免因信息泄露而产生的纠纷和冲突。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维护个人权益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保障公民隐私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维护社会秩序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信息安全建设对于维护社会稳定具有重要意义。在疫情防控工作中，保障信息安全能够避免因信息泄露和误导而引发的社会恐慌和混乱。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保障公共安全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信息安全建设有助于保障公共安全，防止疫情期间出现谣言和虚假信息的传播。通过保障信息安全，可以维护社会稳定，为疫情防控工作创造良好的社会环境。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469" r="21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375" r="273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保障经济运行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信息安全建设对于保障经济正常运行具有重要作用。在疫情期间，保障信息安全能够确保企业正常运转，降低因信息泄露和网络攻击导致的经济损失。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促进数字化转型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信息安全建设有助于推动数字化转型，提高企业信息化水平和竞争力。在疫情防控工作中，数字化转型对于企业来说至关重要，而信息安全建设则是数字化转型的重要保障。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促进经济发展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信息安全建设的措施与建议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https://d.book118.com/098141014047006027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2024-09-05T04:41:12.827</cp:lastPrinted>
  <dcterms:created xsi:type="dcterms:W3CDTF">2024-09-04T20:41:12Z</dcterms:created>
  <dcterms:modified xsi:type="dcterms:W3CDTF">2024-09-04T20:41:14Z</dcterms:modified>
</cp:coreProperties>
</file>