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F4D2D-67FC-47CF-A025-F941C3FE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5B3EE-152E-4288-9D6F-13FD287F6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60150-050C-485A-A824-CCEA2E659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DB91D-144A-4A5B-91E3-13C45AE8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1596DC-A5AC-4D31-AC23-3CC1C7ED6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B3A91D-0DFF-4BC1-BC30-F3125B64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B81030-A25E-4F1E-AC08-8DF46FF86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48E92-AEDE-46DA-9A41-91AE5310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CFC0E-FDEA-4E3D-9388-83B05AD4E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2382D-9821-4D7B-9BED-D5C491C0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C15F9-C3C7-4640-B235-0FDB2B083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41127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生态环境保护实施方案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生态环境保护目标与指标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生态环境保护重点任务与措施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生态环境保护技术创新与应用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生态环境保护政策与法规保障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生态环境保护宣传教育与公众参与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实施方案的监测、评估与调整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63" r="1256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应对生态环境挑战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当前，全球面临严峻的生态环境问题，如气候变化、生物多样性丧失、污染等。制定生态环境保护实施方案旨在积极应对这些挑战，保护自然生态系统和人类生存环境。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生态环境保护是可持续发展的重要组成部分。通过实施该方案，可以推动经济社会发展与生态环境保护相协调，实现长期可持续发展。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履行国际承诺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作为国际社会的一员，我国积极履行生态环境保护相关国际承诺，展现负责任大国的担当。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本实施方案适用于全国范围内的生态环境保护工作，涉及自然生态系统保护、环境污染治理、生态修复等多个领域。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通过实施一系列生态环境保护措施，到2035年，使全国生态环境质量实现根本好转，生态系统服务功能显著增强，生态环境治理体系和治理能力现代化基本实现。具体包括以下几个方面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实施方案的范围和目标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实施方案的范围和目标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自然生态系统得到有效保护，生态安全屏障基本形成；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环境污染得到全面控制，环境质量明显改善；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生态修复和治理取得显著成效，生态系统服务功能逐步恢复；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生态环境治理体系和治理能力现代化水平大幅提升。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生态环境现状分析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地理位置与气候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描述区域地理位置、气候类型及特点，分析其对生态环境的影响。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植被覆盖与生物多样性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调查区域植被类型、覆盖率和生物多样性，评估生态系统的健康状况。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水资源与水环境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分析区域水资源状况，包括水量、水质和分布情况，以及河流、湖泊等水域生态系统的现状。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自然生态环境现状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工业生产与排放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分析工业发展对生态环境的影响，特别是废气、废水和固体废物的排放情况。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农业活动与面源污染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探讨农业生产中的化肥、农药使用对土壤、水体和生态系统的负面影响。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阐述城市化对生态环境的压力，包括土地利用变化、自然生态系统破坏和环境污染等。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人为活动对生态环境的影响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揭示大气污染物的来源、种类和浓度，以及对人体健康和生态系统的危害。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空气污染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分析水体污染的成因、程度和后果，以及水资源短缺和水危机问题。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水污染与水危机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阐述土壤侵蚀、盐碱化、土地荒漠化等问题的现状和发展趋势。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土壤退化与土地荒漠化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评估生物多样性丧失的速率和范围，以及对生态系统功能和稳定性的影响。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生物多样性丧失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生态环境问题与挑战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生态环境保护目标与指标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实现生态环境质量持续改善，维护生态安全。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促进经济社会可持续发展，构建资源节约型、环境友好型社会。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推动生态文明建设，提高生态文明水平。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地表水水质优良率、饮用水水源地水质达标率等。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水环境质量指标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土壤环境质量指标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生态环境状况指标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森林覆盖率、湿地保护率、生物多样性保护等。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优良天数比例、PM2.5年均浓度等。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土壤环境质量达标率、受污染耕地安全利用率等。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具体指标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空气质量目标可达性分析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通过实施大气污染防治行动计划，加强工业污染治理、扬尘管控、机动车尾气治理等措施，有望实现空气质量改善目标。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通过实施水污染防治行动计划，加强水源地保护、黑臭水体治理、农业面源污染治理等措施，有望实现水环境质量改善目标。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通过实施土壤污染防治行动计划，加强土壤污染风险管控、农用地分类管理、建设用地准入管理等措施，有望实现土壤环境质量改善目标。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通过实施生态保护修复工程，加强生态系统保护、生态修复和生物多样性保护等措施，有望实现生态环境状况改善目标。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水环境质量目标可达性分析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土壤环境质量目标可达性分析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生态环境状况目标可达性分析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目标可达性分析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生态环境保护重点任务与措施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污染防治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生态保护与修复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资源节约利用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重点任务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加强大气、水、土壤等环境污染防治，推进工业污染源全面达标排放。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推进资源节约集约利用，提高资源利用效率和回收利用率。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实施重要生态系统保护和修复重大工程，构建生态安全屏障体系。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积极应对气候变化，推动绿色低碳发展，加强温室气体排放控制。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完善政策法规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建立健全生态环境保护法律法规和标准体系，加大执法力度。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创新科技支撑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加强生态环境保护科技创新，推广先进适用技术和装备。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完善生态环境监测网络，加强生态环境质量评估和预警。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推动社会参与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加强生态环境保护宣传教育，提高公众环保意识，鼓励社会组织和公众参与。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实施措施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https://d.book118.com/098141127067006035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2024-09-14T08:14:07.075</cp:lastPrinted>
  <dcterms:created xsi:type="dcterms:W3CDTF">2024-09-14T00:14:07Z</dcterms:created>
  <dcterms:modified xsi:type="dcterms:W3CDTF">2024-09-14T00:14:09Z</dcterms:modified>
</cp:coreProperties>
</file>