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0ACF-C2DA-4221-98FB-6A764C649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E4FBE-37D1-44BF-97B6-944595561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E2234-5568-44F7-963A-2FCB1E0A7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0AC2A-B79D-4153-A163-E6F9514F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D3213-D7FC-4D35-AEE7-353714EAE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65E90-B54C-47C0-BD44-D3340DCAC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B92C4-C9CB-40FA-9173-13DB03978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2B81A-2576-469D-9519-8A50CDA1E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6D415-0865-426F-AC04-0123C413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1500F-9F84-42A4-8038-87BA99DE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1BA00-BB9E-42AB-AA36-7F4073E0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43066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固相反应基本概念与原理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固相反应类型及其特点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典型实例分析：材料合成中固相反应应用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实验方法与技巧探讨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存在问题、挑战及发展趋势预测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总结回顾与拓展思考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固相反应基本概念与原理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固相反应是指在固态物质之间进行的化学反应，反应物与生成物至少有一种为固态。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反应速率较慢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反应温度较高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反应过程复杂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由于固态物质中原子或离子的扩散速率较慢，导致固相反应速率相对较低。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为了促进固态物质之间的反应，通常需要较高的反应温度。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固相反应可能涉及多种中间态和相变过程，使得反应过程较为复杂。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固相反应定义及特点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反应物通过固态物质中的缺陷（如空位、位错等）进行扩散，相遇并发生化学反应。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成核过程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新生成的化合物或固溶体在固态物质中成核并长大。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反应物之间发生化学反应，生成新的化合物或固溶体。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反应机理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固相反应通常包括扩散、反应和成核三个基本过程。其中，扩散过程是控制固相反应速率的关键因素。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反应机理与过程描述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提高反应温度可以加快固态物质中原子或离子的扩散速率，从而加快固相反应速率。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增加压力可以提高固态物质之间的接触面积，有利于反应的进行。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如晶体结构、缺陷类型、颗粒大小等都会影响固相反应的速率和程度。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为了实现高效的固相反应，需要选择合适的反应温度、压力条件以及优化固态物质的性质。同时，还需要对反应过程进行实时监控和调整，以确保反应的顺利进行。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固态物质的性质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影响因素及条件分析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固相反应类型及其特点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离子交换型固相反应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反应物之间通过离子交换进行反应，生成新的化合物。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这类反应通常在高温下进行，反应速率较慢。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离子交换型固相反应在陶瓷、玻璃等材料的制备中具有重要意义。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反应物之间通过电子转移进行氧化还原反应，生成新的化合物。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这类反应通常需要在特定的气氛（如氧化性或还原性气氛）中进行。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氧化还原型固相反应在金属氧化物、硫化物等材料的制备中具有广泛应用。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氧化还原型固相反应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33" b="10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864" r="88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786" b="15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插入型固相反应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反应物之间通过离子或原子插入到另一反应物的晶格中，形成新的化合物。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这类反应通常在较低的温度下进行，且反应速率较快。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插入型固相反应在锂离子电池、催化剂等材料的制备中具有重要作用。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其他类型固相反应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除了上述三种类型外，还有一些其他类型的固相反应，如固态合成、固态分解等。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这些反应具有各自的特点和应用范围，如固态合成可以在较低的温度下合成新的化合物，而固态分解则可以将复杂的化合物分解为简单的物质。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典型实例分析：材料合成中固相反应应用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选择高纯度、粒度适中的原料，并进行干燥、研磨等预处理，以确保反应的均匀性和高效性。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原料选择与预处理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反应条件控制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产品性能优化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通过控制反应温度、时间、气氛等条件，实现原料间的充分接触和反应，生成目标陶瓷材料。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通过调整原料配比、添加助剂等手段，优化陶瓷材料的性能，如提高致密度、增强力学性能等。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陶瓷材料合成中固相反应应用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https://d.book118.com/098143066010006034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2024-09-12T06:16:24.463</cp:lastPrinted>
  <dcterms:created xsi:type="dcterms:W3CDTF">2024-09-11T22:16:24Z</dcterms:created>
  <dcterms:modified xsi:type="dcterms:W3CDTF">2024-09-11T22:16:26Z</dcterms:modified>
</cp:coreProperties>
</file>