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C5EBD-6BB5-4FB0-B474-2232E89E5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E4639-B038-478E-B5EE-4D1D7E2F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81B6F-EBBF-496F-BC4A-ABC824B5B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0412C-6D03-4AD4-B142-A84EDB4D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AD2C24-A304-46DB-ADF4-E7F2400AC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CEF55-D3FA-42C0-AB1B-6D3684727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FCB99-0962-4F96-B37E-5135A1993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1DDD2-78C7-4B88-B947-F7EAAD491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2BF55-6FFA-442E-9D1A-BA89ABB75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408B6-F8C6-40CB-BA1F-8953544D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E0E7E-87AE-49DD-A57C-608A911F6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00210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血栓预防和护理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血栓的预防与护理案例分析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血栓是指在血管内由血小板和纤维蛋白形成的凝块，通常是由于血液流动缓慢或血液成分异常所致。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血栓的形成是一个复杂的过程，通常始于血管内皮细胞的损伤。损伤后，血小板会迅速到达受损部位并开始凝集，同时纤维蛋白也会在血小板的作用下形成网状结构，进一步加固凝块。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血栓的定义与形成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血栓可分为动脉血栓和静脉血栓，不同类型的血栓对人体的影响也不同。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动脉血栓通常会导致血管阻塞，引起相应器官的缺血和功能障碍，如心肌梗死、脑卒中等。而静脉血栓则可能导致血液回流障碍，引起肢体肿胀、疼痛等症状，严重时可能导致肺栓塞。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血栓的分类与影响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血栓的常见原因包括动脉粥样硬化、高血压、高血脂、糖尿病等。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这些疾病会导致血管内皮细胞损伤，增加血小板和纤维蛋白在血管内的凝集风险。此外，长期卧床、久坐、吸烟等不良生活习惯也会增加血栓形成的风险。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血栓预防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572" r="135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保持低盐、低脂、低糖的饮食习惯，多摄入富含膳食纤维的食物，如蔬菜、水果、全谷类等。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定期进行有氧运动，如快走、跑步、游泳等，以促进血液循环和新陈代谢。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保持适当的体重范围，避免过度肥胖，有助于降低血栓形成的风险。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戒烟并限制酒精摄入，以减少对血管的损害和炎症反应。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836" r="268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94" r="311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定期进行血液化验、心电图、超声等检查，以便及时发现潜在的血栓风险。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常规体检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对于具有高危因素的人群，如长期卧床、久坐不动、家族史等，应定期进行血栓筛查。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高危人群筛查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定期检查与筛查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如阿司匹林、氯吡格雷等，有助于抑制血小板聚集，预防血栓形成。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如华法林、低分子量肝素等，可以抑制凝血过程，预防血栓形成和复发。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如降脂药、降压药等，有助于降低血液黏稠度、减少血管损伤，从而降低血栓形成的风险。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https://d.book118.com/105000210121011100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2024-09-08T04:39:55.659</cp:lastPrinted>
  <dcterms:created xsi:type="dcterms:W3CDTF">2024-09-07T20:39:55Z</dcterms:created>
  <dcterms:modified xsi:type="dcterms:W3CDTF">2024-09-07T20:39:57Z</dcterms:modified>
</cp:coreProperties>
</file>