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AE902A-D553-47EC-BC80-AC56CFD14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3E40AB-C61B-46EC-8299-856EFF697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7C56DF-21F8-4ED5-BC18-C885AD261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284268-0EAC-424F-BFBB-7556042C4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3AD705-DF1E-4773-9B48-8AF02978FF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AD50A9-748B-4399-982A-538FB8D990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F93324-4217-45EF-85B6-436DDABF21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C460C1-2B6A-4BFA-B219-F819E19CB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E6527-168A-47C4-90DF-94BACE7EE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AE6372-3B40-4F12-B2F7-713FB6066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4EB68-BC4A-4195-B652-B70265F0B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0104111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《不全竞争市场》ppt课件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不全竞争市场的定义与特点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不全竞争市场的形成原因</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不全竞争市场的影响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如何应对不全竞争市场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不全竞争市场的未来发展趋势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不全竞争市场的经典案例分析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不全竞争市场的定义与特点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不完全竞争市场是指市场结构中存在至少一个竞争者能够影响市场价格，从而形成一定的市场势力的市场。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完全竞争市场是介于完全竞争市场和垄断市场之间的一种市场结构。在这种市场中，虽然存在大量的竞争者，但至少有一个竞争者拥有足够的市场势力，能够影响市场价格。不完全竞争市场的形成通常与市场准入、产品差异化和规模经济等因素有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不完全竞争市场的主要特点包括市场势力的存在、产品差异化和市场集中度。</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不完全竞争市场中至少存在一个能够影响市场价格的企业，因此市场势力是不完全竞争市场的显著特点之一。此外，不完全竞争市场中的产品通常存在一定的差异，这些差异可能源于生产成本、品质、品牌形象等方面。最后，不完全竞争市场的市场集中度通常较高，少数几家大型企业占据了大部分市场份额。</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不完全竞争市场可以分为垄断竞争市场和寡头垄断市场两种类型。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垄断竞争市场是指市场中存在大量的企业，每个企业都具有一定的市场势力，但不足以影响整个市场的价格水平。这些企业生产的商品存在一定的差异，但消费者对价格的敏感度较高，因此市场竞争较为激烈。寡头垄断市场则是指市场中只有少数几家大型企业，它们的市场份额较大，能够影响市场价格。这些企业通常通过限制产量来维持高价，从而获得高额利润。</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不全竞争市场的形成原因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3380" r="133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712" r="71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随着技术的不断进步和创新，部分企业可能拥有独特的生产技术或专利，从而在市场上获得竞争优势，形成不完全竞争市场。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技术保密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企业为了保持竞争优势，可能会对某些关键技术进行保密，从而限制其他企业进入市场。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技术门槛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某些行业的技术门槛较高，新企业难以在短时间内掌握关键技术，从而限制了市场的竞争程度。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在某些行业中，生产规模达到一定程度可以降低单位产品的成本，提高生产效率，从而使企业在市场上获得竞争优势。</a:t>
            </a:r>
          </a:p>
        </p:txBody>
      </p:sp>
      <p:pic>
        <p:nvPicPr>
          <p:cNvPr id="6" name="Picture 6"/>
          <p:cNvPicPr>
            <a:picLocks noChangeAspect="1"/>
          </p:cNvPicPr>
          <p:nvPr/>
        </p:nvPicPr>
        <p:blipFill>
          <a:blip r:embed="rId2"/>
          <a:srcRect l="7397" r="739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规模经济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随着企业规模的扩大，企业可能获得更多的市场份额和资源，进一步巩固其竞争优势。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规模扩大</a:t>
            </a:r>
          </a:p>
        </p:txBody>
      </p:sp>
      <p:pic>
        <p:nvPicPr>
          <p:cNvPr id="10" name="Picture 10"/>
          <p:cNvPicPr>
            <a:picLocks noChangeAspect="1"/>
          </p:cNvPicPr>
          <p:nvPr/>
        </p:nvPicPr>
        <p:blipFill>
          <a:blip r:embed="rId3"/>
          <a:srcRect l="11708" r="11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083" r="17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当企业规模过大时，可能会产生管理难度和协调成本等问题，导致规模不经济，限制了企业的扩张和市场竞争。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规模不经济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规模效应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渠道控制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企业可能通过控制销售渠道或供应链，限制其他企业进入市场或降低其竞争力。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品牌优势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某些企业通过长期的品牌建设和市场推广，获得了较高的知名度和美誉度，从而在市场上获得竞争优势。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法律法规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政府可能通过法律法规限制某些企业的市场准入和经营行为，从而形成市场壁垒。</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941" r="1494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8000" r="18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市场壁垒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政府可能通过政策干预和行政手段限制企业的市场行为和扩张，从而形成不完全竞争市场。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政府干预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法律法规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政策倾斜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政府制定相关法律法规限制企业的市场准入和经营行为，保护部分企业的竞争优势。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政府可能对部分企业进行政策倾斜和扶持，使其在市场上获得更多的资源和竞争优势。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不全竞争市场的影响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不完全竞争市场可能导致产品价格高于竞争性市场价格，从而降低消费者的购买力。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消费者福利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不完全竞争市场可能限制新产品的进入，从而影响消费者的选择多样性。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选择多样性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不完全竞争市场可能加剧信息不对称，使消费者难以获取全面的产品信息。</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信息不对称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对消费者的影响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https://d.book118.com/105001041112011041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2024-09-01T20:47:05.951</cp:lastPrinted>
  <dcterms:created xsi:type="dcterms:W3CDTF">2024-09-01T12:47:05Z</dcterms:created>
  <dcterms:modified xsi:type="dcterms:W3CDTF">2024-09-01T12:47:08Z</dcterms:modified>
</cp:coreProperties>
</file>