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8DC06-7602-441C-9815-277E22E3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358F4-40ED-458C-8EED-9417555A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98B10-84E2-4EB4-A086-EA2925FB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0F4A5-C98E-4620-9ED1-F96B6CB18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82D50-EC45-4E4D-9F45-2EDB829BF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D4BF8-23C7-463E-AA71-9D4E41AF4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2064B-6A4D-4480-B5EB-4AC6D4CA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11497-091E-4BD4-A918-9D90A53BF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04645-3935-4502-82AF-EC2C4B562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B2F29-2262-4F5F-B1AA-622B37B64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658C1-8BE9-4CC2-929F-6CFB873DA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021443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护理部质量检查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护理部质量检查概况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护理部质量检查旨在确保患者得到安全、有效的护理服务，提高护理质量，减少医疗事故和纠纷。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随着医疗技术的不断发展和患者对医疗服务要求的提高，护理服务质量越来越受到关注。因此，进行护理部质量检查是必要的，以确保患者安全和满意度。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护理部质量检查的范围包括但不限于护理操作、护理记录、护理环境、设备设施、药品管理等方面。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根据国家相关法律法规和行业标准，结合医院实际情况，制定具体的检查标准。这些标准应包括技术操作、服务态度、环境卫生、设备管理等多个方面，确保检查的全面性和客观性。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护理部质量检查概况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确保护理人员具备相应的执业资格，符合国家法律法规要求。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资质审核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定期开展护理技能培训、法律法规培训和职业道德培训，提高护理人员的专业素养。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护理人员资质与培训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制定并完善护理操作规程，确保护理工作符合标准流程。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根据临床实践和患者需求，不断优化护理操作流程，提高工作效率。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建立完善的护理安全管理制度，预防和减少护理不良事件的发生。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定期进行护理风险评估，及时发现和解决潜在的安全隐患。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https://d.book118.com/105002144341011112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2024-09-19T13:16:08.598</cp:lastPrinted>
  <dcterms:created xsi:type="dcterms:W3CDTF">2024-09-19T05:16:08Z</dcterms:created>
  <dcterms:modified xsi:type="dcterms:W3CDTF">2024-09-19T05:16:10Z</dcterms:modified>
</cp:coreProperties>
</file>