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93213-8750-44FC-B07B-771F5E18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DC13E-3942-4F96-B420-2FA95DF5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8FD48-E9F4-4D93-8507-3558127A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26E60-8843-44CE-95A0-51E9CE29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A2625-228E-4B39-A459-C8071CA4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6D784-FFDB-4D94-B5EF-FD12A2EF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46723-EDE6-43EB-A6A2-53223CDB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732E6-D011-446F-8307-4A801A3F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C0D58-0279-4F15-A7E1-22327B8C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7A47A-3277-4536-A7FF-B370D088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A249C-85EF-4D95-B662-B78E8D7B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224121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学：理论与实践\n## 1.教育学的基本概念与理论体系\n### 1.1 教育学的起源与发展历程\n### 1.2 教育学的基本概念及其分类\n### 1.3 教育学的理论体系及其研究方法\n## 2.教育目标与教育改革\n### 2.1 教育目标的制定与实施\n### 2.2 教育改革的背景与动力\n### 2.3 教育改革的策略与路径\n## 3.教育过程中的影响因素\n### 3.1 学生的个体差异与学习能力\n### 3.2 教师的专业素养与教育方法\n### 3.3 教育环境与文化的影响\n## 4.教育评价与反馈\n### 4.1 教育评价的目的与方法\n### 4.2 教育评价的标准与实施\n### 4.3 教育评价的结果与反馈\n## 5.教育政策与教育发展\n### 5.1 教育政策制定的背景与目标\n### 5.2 教育政策的实施与影响\n### 5.3 教育发展的趋势与挑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教育学：理论与实践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教育学的基本概念与理论体系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80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81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教育学的起源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教育学作为一门独立的学科，起源于古希腊时期的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教育思想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古希腊的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苏格拉底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柏拉图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亚里士多德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等哲学家对教育进行了深入的探讨。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教育学在文艺复兴时期得到进一步发展，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夸美纽斯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的《大教学论》被认为是教育学诞生的标志。</a:t>
                </a:r>
                <a:endParaRPr/>
              </a:p>
            </p:txBody>
          </p:sp>
        </p:grpSp>
        <p:grpSp>
          <p:nvGrpSpPr>
            <p:cNvPr id="185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86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教育学的发展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17世纪至18世纪，教育学的发展主要集中在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教育制度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教育方法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的研究。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19世纪至20世纪初，教育学的研究领域逐渐扩大，涉及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教育心理学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教育社会学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等多个分支。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20世纪中期以来，教育学的发展更加注重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教育实践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教育评价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的研究。</a:t>
                </a:r>
                <a:endParaRPr/>
              </a:p>
            </p:txBody>
          </p:sp>
        </p:grpSp>
        <p:grpSp>
          <p:nvGrpSpPr>
            <p:cNvPr id="190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91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教育学的重要人物</a:t>
                </a:r>
                <a:endParaRPr/>
              </a:p>
            </p:txBody>
          </p:sp>
          <p:sp>
            <p:nvSpPr>
              <p:cNvPr id="19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约翰·杜威：美国教育家，提出了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实用主义教育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理论。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赫尔巴特：德国教育家，提出了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形式教育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理论。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蒙特梭利：意大利教育家，提出了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蒙氏教育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理论。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教育学的起源与发展历程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教育学的基本概念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：是一种有目的、有计划、有组织地培养人的活动。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：是教育的对象，具有主观能动性和发展潜力。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：是教育活动的组织者、实施者和引导者。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：是教育活动的外部条件，包括自然环境、社会环境和文化环境等。</a:t>
                </a:r>
                <a:endParaRPr/>
              </a:p>
            </p:txBody>
          </p:sp>
        </p:grpSp>
        <p:grpSp>
          <p:nvGrpSpPr>
            <p:cNvPr id="20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教育学的分类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基础教育学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：研究教育的基本理论、原则和规律。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学科教育学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：研究某一学科的教育理论、教学方法和评价方法。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：研究教育过程中信息技术的应用、教育资源的开发和利用。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比较教育学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：研究不同国家、地区和民族的教育现象、教育制度和教育政策的比较。</a:t>
                </a:r>
                <a:endParaRPr/>
              </a:p>
            </p:txBody>
          </p:sp>
          <p:sp>
            <p:nvSpPr>
              <p:cNvPr id="20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教育学的基本概念及其分类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教育学的理论体系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教育哲学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：研究教育的本质、目的和价值。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教育心理学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：研究学习者的心理过程、心理特点和心理发展。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教育社会学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：研究教育与社会的关系，包括教育制度、教育政策和教育公平等方面。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教育经济学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：研究教育资源的配置、教育投入和产出等方面。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教育文化学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：研究教育与文化的关系，包括教育传承、文化交流和教育创新等方面。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教育学的研究方法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历史研究法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：通过对教育历史资料的分析和整理，研究教育的发展历程和规律。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比较研究法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：通过对不同国家、地区和民族的教育现象、教育制度和教育政策的比较，研究教育的共性和特性。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实验研究法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：通过对教育实验的设计、实施和结果分析，研究教育理论和教育方法的有效性。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调查研究法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：通过对教育现状的调查和数据收集，研究教育的问题和对策。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教育学的理论体系及其研究方法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教育目标与教育改革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教育目标的制定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：教育目标应具体、明确，便于理解和操作。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可衡量性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：教育目标应具有可衡量的标准，以便于评价和反馈。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：教育目标应结合教育资源和条件，符合实际情况。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：教育目标应涵盖知识、能力、情感等多方面，促进学生的全面发展。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教育目标的实施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：根据教育目标，选择和组织适当的教育内容。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：采用适合教育目标的教育方法，提高教育的有效性。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：对教育目标的实现情况进行评价，为教育改革提供依据。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：根据教育评价的结果，对教育目标进行调整和改进。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教育目标的制定与实施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社会变革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：社会政治、经济、文化等方面的变革要求教育进行相应的改革。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：科技的发展为教育改革提供了新的手段和资源。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教育自身问题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：教育过程中存在的问题和矛盾要求教育改革。</a:t>
                </a:r>
                <a:endParaRPr/>
              </a:p>
            </p:txBody>
          </p:sp>
          <p:sp>
            <p:nvSpPr>
              <p:cNvPr id="2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教育改革的背景</a:t>
                </a:r>
                <a:endParaRPr/>
              </a:p>
            </p:txBody>
          </p:sp>
          <p:sp>
            <p:nvSpPr>
              <p:cNvPr id="2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政府推动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：政府通过制定政策和投入资源，推动教育改革。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：教育专家通过对教育的研究和探索，为教育改革提供理论支持。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教育工作者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：教育工作者通过实践和创新，推动教育改革。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家长和学生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：家长和学生的需求和期望，推动教育改革以满足不同群体的教育需求。</a:t>
                </a:r>
                <a:endParaRPr/>
              </a:p>
            </p:txBody>
          </p:sp>
          <p:sp>
            <p:nvSpPr>
              <p:cNvPr id="2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教育改革的动力</a:t>
                </a:r>
                <a:endParaRPr/>
              </a:p>
            </p:txBody>
          </p:sp>
          <p:sp>
            <p:nvSpPr>
              <p:cNvPr id="2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教育改革的背景与动力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教育改革的策略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：改革教育制度，提高教育的适应性和活力。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：利用科技手段，提高教育的质量和效率。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：更新教育内容，适应社会发展和学生需求。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：采用新的教育方法，激发学生的学习兴趣和动力。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教育改革的路径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增量改革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：在现有教育制度的基础上，逐步进行改革。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存量改革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：对现有教育制度进行较大的调整和改进。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：政府、学校、企业等多方共同参与，共同推动教育改革。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：借鉴国际先进的教育经验，推动教育改革。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教育改革的策略与路径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教育过程中的影响因素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学生的个体差异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：学生的智力水平不同，对知识的理解和掌握程度有所差异。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：学生对不同学科和活动的兴趣不同，影响学习积极性。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：学生的性格特点不同，对学习的态度和行为有所不同。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知识获取能力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：学生获取新知识的能力，包括阅读、听讲、观察等。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：学生运用知识解决问题的能力，包括分析、综合、评价等。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：学生将知识应用于实际的能力，包括实验、操作、写作等。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学生的个体差异与学习能力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https://d.book118.com/105002241210011113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教育学：理论与实践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2024-09-20T08:04:01.579</cp:lastPrinted>
  <dcterms:created xsi:type="dcterms:W3CDTF">2024-09-20T00:04:01Z</dcterms:created>
  <dcterms:modified xsi:type="dcterms:W3CDTF">2024-09-20T00:04:03Z</dcterms:modified>
</cp:coreProperties>
</file>