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1ABA3-91B7-4F78-A4D2-76F4F8B9D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3F409-DA07-4313-9272-D02913859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509BA-BD50-4ED8-A311-D2E194937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3BC36-7E6B-4FAE-BF91-C1EA1EEDE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23DD00-9D44-4A9C-80B0-0F637D3B7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6124A5-DB9C-4EB4-9A99-99406DB93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A4A5F5-F6F0-4DDD-A43C-B2CF002E5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06F14-FC2B-4B5A-97A1-9D511FC42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FA42C-8F69-439F-B510-41FDDBA50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878EB-E708-4D2F-AC52-2F3A795B9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51BAE-C36D-4F28-9D75-6DFEDF7F0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00301224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移动仓储项目策划书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移动仓储解决方案设计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技术实现方案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经济效益评估及回报预测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292" r="7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消费者对快速、准确的配送服务有更高的期望，要求企业能够提供更加便捷的仓储和物流服务。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电商行业增长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随着电商行业的快速发展，对于高效、灵活的仓储解决方案的需求不断增加。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企业需要优化供应链，减少库存，提高物流效率，以降低运营成本。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绿色物流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环保意识的提高使得绿色物流成为行业关注的焦点，包括节能减排、绿色包装等。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多渠道融合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线上线下融合、多渠道销售模式的发展，要求仓储服务能够适应不同渠道的需求。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智能化仓储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随着物联网、大数据等技术的发展，智能化仓储成为行业发展的重要趋势，包括自动化存储、智能分拣等。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99" r="290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通过移动仓储项目，提供高效、灵活、智能的仓储解决方案，满足市场和客户的需求，降低企业运营成本，提高物流效率。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成为行业领先的移动仓储服务提供商，推动仓储行业的智能化、绿色化发展，为企业和消费者创造更多价值。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移动仓储解决方案设计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396" r="223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硬件设备选型及配置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移动仓储设备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选用高性能、可移动的仓储设备，如电动叉车、移动货架等，以满足快速、灵活地存储和搬运货物的需求。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自动化设备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引入自动化识别、分拣、搬运等设备，提高仓储操作的准确性和效率。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传感器与监控设备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配置温度、湿度、烟雾等传感器，以及摄像头、门禁系统等监控设备，确保仓库环境安全可控。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数据集成与交换平台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构建数据集成与交换平台，实现WMS与其他相关系统（如ERP、TMS等）的无缝对接，确保数据实时共享。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移动应用端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开发移动应用端，方便仓库管理人员随时随地进行仓储操作和管理。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仓储管理系统（WMS）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采用成熟的仓储管理系统，实现货物的入库、出库、盘点等全流程管理。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6817" r="681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软件系统架构规划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366" r="2536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通过WMS系统采集仓库运营数据，运用大数据技术对数据进行清洗、整合和分析。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实时监控仓库运营状态，通过设定阈值和规则，对异常情况进行预警和提示。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业务监控与预警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运用数据可视化技术，生成各类报表和图表，为管理层提供直观的决策支持。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可视化报表与决策支持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数据分析与可视化展示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技术实现方案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用于构建用户界面，提供丰富的组件库和高效的虚拟DOM操作，使前端开发更加快速和便捷。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React.js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Redux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Webpack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用于管理应用状态，通过单一的状态树和可预测的状态更新，简化复杂应用的数据流管理。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前端资源打包工具，可优化代码、分割代码、懒加载等，提高应用性能。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前端开发技术选型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Node.js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基于JavaScript的后端开发框架，可快速构建高效、可扩展的网络应用。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Express.js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轻量级的Web应用框架，提供路由、中间件等核心功能，简化后端开发过程。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MongoDB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非关系型数据库，以文档形式存储数据，适合移动仓储项目的数据存储需求。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后端开发技术选型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https://d.book118.com/105003012242011114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2024-09-21T21:41:20.232</cp:lastPrinted>
  <dcterms:created xsi:type="dcterms:W3CDTF">2024-09-21T13:41:20Z</dcterms:created>
  <dcterms:modified xsi:type="dcterms:W3CDTF">2024-09-21T13:41:22Z</dcterms:modified>
</cp:coreProperties>
</file>