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7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85827-FD71-4EE2-BD79-724A2041D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FC6CB-1D48-49B1-8A9E-840610EDE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9A071-4A59-4E06-AEEC-FF66688B0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0160F-9A8A-41D9-A606-2C4A0D65B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E5D4E-922E-471B-9F3A-9DE9729BA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5E20D5-F723-485F-9620-EAD43A1C9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22916D-58C6-4283-B55E-1C823EA40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2B4D2-CFD4-4F14-A712-F39E7E68B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805F0-981D-4728-81BF-B77DA8F32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920BE-E5DA-48D4-9C4C-05780613B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5633B-15E7-406A-A42B-C095FDAF7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766" r:id="rId2"/>
    <p:sldLayoutId id="2147512767" r:id="rId3"/>
    <p:sldLayoutId id="2147512768" r:id="rId4"/>
    <p:sldLayoutId id="2147512769" r:id="rId5"/>
    <p:sldLayoutId id="2147512770" r:id="rId6"/>
    <p:sldLayoutId id="2147512771" r:id="rId7"/>
    <p:sldLayoutId id="2147512772" r:id="rId8"/>
    <p:sldLayoutId id="2147512773" r:id="rId9"/>
    <p:sldLayoutId id="2147512774" r:id="rId10"/>
    <p:sldLayoutId id="214751277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030421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心理健康教育对学生关系质量的影响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心理健康教育对学生关系质量的影响机制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心理健康教育对学生关系质量的提升策略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心理健康教育对学生关系质量的实际效果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心理健康教育的发展趋势和未来展望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心理健康教育的定义和目标</a:t>
            </a:r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2"/>
            </p:custDataLst>
          </p:nvPr>
        </p:nvSpPr>
        <p:spPr>
          <a:xfrm>
            <a:off x="608400" y="2201612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定义：心理健康教育旨在培养学生良好的心理素质和心理品质，促进学生全面发展和健康成长。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3"/>
            </p:custDataLst>
          </p:nvPr>
        </p:nvSpPr>
        <p:spPr>
          <a:xfrm>
            <a:off x="608400" y="4088265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目标：提高学生的心理素质和心理品质，增强学生的自我认知、情绪管理、人际交往等方面的能力，促进学生全面发展。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心理健康教育对学生发展的影响</a:t>
            </a:r>
            <a:endParaRPr lang="zh-CN" altLang="en-US"/>
          </a:p>
        </p:txBody>
      </p:sp>
      <p:sp>
        <p:nvSpPr>
          <p:cNvPr id="104907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提高学生心理素质：帮助学生建立自信心，增强抗挫能力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提升学生人际关系：培养学生沟通协作能力，促进人际和谐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促进学生个人成长：引导学生认识自我，发掘自身潜力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预防心理问题：及时发现和解决学生的心理问题，降低心理障碍的发生率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心理健康教育对学生关系质量的提升作用</a:t>
            </a:r>
            <a:endParaRPr lang="zh-CN" altLang="en-US"/>
          </a:p>
        </p:txBody>
      </p:sp>
      <p:sp>
        <p:nvSpPr>
          <p:cNvPr id="104912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培养学生的团队协作能力：心理健康教育有助于学生学会尊重、理解和支持他人，增强团队协作精神。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提高学生的社交技巧：心理健康教育可以帮助学生掌握有效的社交技巧，增强学生的人际吸引力，提升学生关系质量。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提升学生的情感沟通能力：心理健康教育有助于学生学会表达情感和有效沟通，增进同学间的亲密关系。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增强学生的自信心：通过心理健康教育，学生可以树立正确的自我认知，提升自信心，更好地与他人建立良好关系。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190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心理健康教育对学生关系质量的影响机制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心理状态与人际关系的关系</a:t>
            </a:r>
            <a:endParaRPr lang="zh-CN" altLang="en-US"/>
          </a:p>
        </p:txBody>
      </p:sp>
      <p:sp>
        <p:nvSpPr>
          <p:cNvPr id="10492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心理健康教育可以提升学生的心理素质，增强他们的人际交往能力。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心理健康教育可以帮助学生建立积极的人际关系，提高他们的社交满意度。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心理健康教育可以引导学生正确处理人际关系中的冲突和矛盾，提高他们的适应能力。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心理健康教育可以培养学生的同理心，使他们更加关注他人的感受和需求，从而建立良好的人际关系。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心理健康教育对心理状态的改善作用</a:t>
            </a:r>
            <a:endParaRPr lang="zh-CN" altLang="en-US"/>
          </a:p>
        </p:txBody>
      </p:sp>
      <p:sp>
        <p:nvSpPr>
          <p:cNvPr id="104933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心理健康教育可以帮助学生认识和接受自己的情绪，提高情绪管理能力。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心理健康教育可以培养学生的积极心态，增强自信心和自尊心。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心理健康教育可以引导学生建立良好的人际关系，提高沟通能力和团队合作能力。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心理健康教育可以帮助学生应对压力和挫折，提高心理韧性和适应能力。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心理健康教育对学生关系质量的提升机制</a:t>
            </a:r>
            <a:endParaRPr lang="zh-CN" altLang="en-US"/>
          </a:p>
        </p:txBody>
      </p:sp>
      <p:sp>
        <p:nvSpPr>
          <p:cNvPr id="104939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增强学生的人际沟通能力，提高社交技巧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提高学生的自我认知能力，增强自信心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培养学生的情绪管理能力，提高情绪稳定性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培养学生的同理心，增强对他人的理解和关心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PART-04</a:t>
            </a:r>
            <a:endParaRPr lang="zh-CN" altLang="en-US"/>
          </a:p>
        </p:txBody>
      </p:sp>
      <p:sp>
        <p:nvSpPr>
          <p:cNvPr id="1049470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心理健康教育对学生关系质量的提升策略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https://d.book118.com/105003042101011044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4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心理健康教育对学生关系质量的影响</vt:lpstr>
      <vt:lpstr>目录</vt:lpstr>
      <vt:lpstr>添加章节标题</vt:lpstr>
      <vt:lpstr>心理健康教育的重要性</vt:lpstr>
      <vt:lpstr>心理健康教育的定义和目标</vt:lpstr>
      <vt:lpstr>心理健康教育对学生发展的影响</vt:lpstr>
      <vt:lpstr>心理健康教育对学生关系质量的提升作用</vt:lpstr>
      <vt:lpstr>心理健康教育对学生关系质量的影响机制</vt:lpstr>
      <vt:lpstr>心理状态与人际关系的关系</vt:lpstr>
      <vt:lpstr>心理健康教育对心理状态的改善作用</vt:lpstr>
      <vt:lpstr>心理健康教育对学生关系质量的提升机制</vt:lpstr>
      <vt:lpstr>心理健康教育对学生关系质量的提升策略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2024-09-06T11:58:08.173</cp:lastPrinted>
  <dcterms:created xsi:type="dcterms:W3CDTF">2024-09-06T03:58:08Z</dcterms:created>
  <dcterms:modified xsi:type="dcterms:W3CDTF">2024-09-06T03:58:10Z</dcterms:modified>
</cp:coreProperties>
</file>