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2784B-5AA3-4DA1-94D9-A8027031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6BCEC-A8A0-40B1-BF51-0A2B56AE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AF6F1-5DF9-453B-AABE-4F2A3CD3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5414C-1D8F-4E88-BE3D-A427F6C3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91A8E-2431-483B-8766-779E4BF8F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D3B79-2AA1-44BA-AE22-957224CB6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85350-0ECD-4560-A187-0867384C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D08C9-16B5-433C-8C48-76ADB1F0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60F66-2588-4B35-9502-015AE70B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E6428-05A0-40B2-A808-96AF05A4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61CFF-A888-4E98-A638-2E18AA461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43122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大探实习安排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实习计划介绍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实习资源与支持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实习安全与注意事项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实习计划介绍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通过实习将理论知识与实际工作相结合，提高解决实际问题的能力。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增强实践能力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在实习中学习职场规则、沟通技巧和团队协作等职业素养，为未来职业生涯做好准备。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与同事和上级建立良好的人际关系，为未来的职业发展积累人脉资源。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通过实习了解所学专业领域的最新动态和趋势，为未来的职业规划提供参考。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了解公司文化、熟悉工作环境，参与岗前培训。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在导师指导下独立完成工作任务，提高实际操作能力。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第5-8周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分配到具体部门，跟随导师学习业务流程和操作规范。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第2-4周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总结实习经验，完成实习报告。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第9周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国内一线城市，拥有丰富的行业资源和就业机会。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国际大都市，金融、科技等行业发达，有众多知名企业和机构。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经济发达的珠三角地区，以制造业和外贸为主要产业。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西部地区的重要城市，拥有完善的科技产业链和创新环境。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明确实习生的岗位职责，包括主要的工作内容、职责范围和期望成果。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岗位职责概述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详细描述实习生的第一项具体职责，包括主要任务、工作目标及所涉及的技能和知识。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具体职责一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详细描述实习生的第二项具体职责，包括主要任务、工作目标及所涉及的技能和知识。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具体职责二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详细描述实习生的第三项具体职责，包括主要任务、工作目标及所涉及的技能和知识。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具体职责三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明确实习生的第一项工作任务，包括任务内容、完成标准和时间安排。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明确实习生的第二项工作任务，包括任务内容、完成标准和时间安排。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明确实习生的第三项工作任务，包括任务内容、完成标准和时间安排。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实习工作任务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列出实习生需要具备的第一项技能，并简要说明该技能在实习工作中的重要性。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列出实习生需要具备的第二项技能，并简要说明该技能在实习工作中的重要性。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列出实习生需要具备的第三项技能，并简要说明该技能在实习工作中的重要性。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实习技能要求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实习资源与支持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https://d.book118.com/105004312203011042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2024-09-03T20:19:35.548</cp:lastPrinted>
  <dcterms:created xsi:type="dcterms:W3CDTF">2024-09-03T12:19:35Z</dcterms:created>
  <dcterms:modified xsi:type="dcterms:W3CDTF">2024-09-03T12:19:37Z</dcterms:modified>
</cp:coreProperties>
</file>