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9D925-FDB6-4A1B-BE7E-C017E0770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B2B12-8321-436E-B72C-3C07E3F48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F5EAE-F2D8-4DA2-88BD-CA4553C3E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BF2FB-FA1C-4C3B-8B52-A1C5F9A62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BBF6EE-24EB-43FD-8D04-6C46A2ADD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4C807A-CA33-41BD-AFA8-B11B0F354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AD1489-5584-4EA6-AE9A-CF57C231A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9073C-7AF7-4098-AC3C-F103D4F2A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14124-F108-4CF7-94A8-A15948A86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6DB91-CFC9-48DD-8194-BE7EE1DBA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36017-5082-4FD5-A05E-7BDDD1818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01403204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对客户需求的敏锐洞察和沟通策略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客户需求洞察的重要性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敏锐洞察客户需求的方法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有效沟通策略在满足客户需求中的作用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针对不同类型客户的沟通策略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应对特殊需求和突发情况的沟通策略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总结：提高洞察力和沟通技巧，实现优质服务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客户需求洞察的重要性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持续改进产品和服务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基于对客户需求的深入了解，不断优化产品和服务，提升客户满意度和忠诚度。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通过积极倾听和有效沟通，准确理解客户的期望和需求，从而提供符合客户期望的产品或服务。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及时响应客户需求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对客户的需求变化保持敏感，迅速调整产品或服务策略，以满足客户的即时需求。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通过对客户需求的洞察，发现潜在的市场机会和趋势，为企业制定前瞻性的市场策略提供重要依据。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8711" r="2871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发现市场机会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针对不同客户的需求，提供个性化的产品和服务解决方案，从而增强企业在市场中的差异化竞争优势。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73" r="1467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根据对客户需求的分析和预测，合理调整企业的资源配置，提高资源利用效率和企业整体运营效率。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通过对客户需求的细致观察和分析，识别出不同的客户群体及其特点，为个性化服务提供基础。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识别不同客户群体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定制化产品或服务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8" r="153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建立客户档案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根据不同客户群体的需求和偏好，提供定制化的产品或服务方案，以满足客户的个性化需求。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为每个客户建立详细的档案，记录他们的需求和偏好，以便在未来的服务中提供更加个性化的体验。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实现个性化服务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敏锐洞察客户需求的方法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了解客户的行业、公司规模、市场地位等基本信息，有助于把握客户的需求特点和关注点。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掌握客户的业务流程、痛点和挑战，能够更准确地识别客户的需求和期望。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关注客户的文化背景和价值观，以便更好地与客户建立信任和共鸣。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观察客户的言谈举止和情绪变化，可以判断客户对产品或服务的态度和兴趣。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关注客户在交流过程中的反应和反馈，及时调整沟通策略，以满足客户的期望。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894" b="1289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401" b="740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注意客户的身体语言和微表情，这些细微的信号往往能透露出客户的真实想法和需求。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929" b="2392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观察客户行为举止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11" r="3711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保持开放和耐心的倾听态度，给予客户充分的表达空间。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4785" b="478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通过积极回应和反馈，鼓励客户分享更多信息和想法。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在倾听过程中提炼关键信息，以便更准确地把握客户需求和痛点。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倾听客户声音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有效沟通策略在满足客户需求中的作用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尊重客户的观点和需求，设身处地理解客户的立场和期望。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442" r="284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积极倾听客户的意见和反馈，及时回应并调整沟通策略。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倾听与反馈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通过诚实、透明的沟通，建立客户对企业和产品的信任。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建立良好沟通关系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用简洁明了的语言传达信息，避免使用过于专业或晦涩的词汇。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清晰简洁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590" r="2959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强调关键信息，使客户能够快速抓住重点。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重点突出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运用图表、图片、视频等多媒体手段，使信息更加生动、易于理解。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多样化表达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明确传达信息意图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https://d.book118.com/105014032041011044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2024-09-06T10:18:54.685</cp:lastPrinted>
  <dcterms:created xsi:type="dcterms:W3CDTF">2024-09-06T02:18:54Z</dcterms:created>
  <dcterms:modified xsi:type="dcterms:W3CDTF">2024-09-06T02:18:56Z</dcterms:modified>
</cp:coreProperties>
</file>