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77D61-4FD2-4566-A4B7-465BECE53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DFFC3-4F10-4230-967D-B38DDAAFD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413563-D03B-470F-973B-257A09E38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564301-064B-4D67-A64B-642A5A4A61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A6822E-9964-4C0E-8E9F-7EC251C1F5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960072-81DD-4588-A3C6-F469CE3581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37A2DE-012B-4BB1-8DB6-5146E21A23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9B7EDE-6916-44CD-B79A-31197143D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31D4E1-C575-4542-9849-038EB1A8A3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BB416B-128D-4605-99B4-0008F8F52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A6633-5247-4C70-8660-4B01B0D13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14130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世界主要国家的基层治理与社会保障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世界主要国家基层治理概述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社会保障制度及其作用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基层治理与社会保障的互动关系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世界主要国家基层治理与社会保障的挑战与趋势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3" b="3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50" r="1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分析世界主要国家基层治理和社会保障的现状及特点。</a:t>
            </a:r>
          </a:p>
        </p:txBody>
      </p:sp>
      <p:pic>
        <p:nvPicPr>
          <p:cNvPr id="5" name="Picture 5"/>
          <p:cNvPicPr>
            <a:picLocks noChangeAspect="1"/>
          </p:cNvPicPr>
          <p:nvPr/>
        </p:nvPicPr>
        <p:blipFill>
          <a:blip r:embed="rId4"/>
          <a:srcRect l="7125" r="71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探讨各国在基层治理和社会保障方面的挑战与趋势。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提供借鉴和启示，为我国基层治理和社会保障体系的完善提供参考。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本报告将覆盖世界主要国家，包括发达国家和发展中国家。</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报告将重点关注基层治理和社会保障方面的政策、实践及成效。</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对于不同国家的具体情况，报告将进行详细的国别分析和比较。</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世界主要国家基层治理概述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基层治理定义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基层治理是指国家和社会力量在基层社会中的组织、协调、管理和服务等活动，旨在维护社会稳定、促进经济发展和保障民生福祉。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基层治理是国家治理体系的基础，对于实现国家长治久安、促进社会和谐具有重要意义。同时，基层治理也是推进全球治理体系变革的重要组成部分。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基层治理的定义与重要性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异点</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政治体制差异：不同国家的政治体制决定了其基层治理的方式和效果。例如，民主国家通常注重公民参与和多元共治，而威权国家则更强调政府主导和行政控制。</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经济发展水平差异：经济发展水平高的国家通常拥有更完善的基层治理体系和更高的治理能力，而发展中国家则面临诸多挑战，如资源匮乏、制度不健全等。</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同点</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强调法治精神：各国基层治理普遍强调法治精神，通过建立健全的法律制度来规范基层社会秩序和保障公民权益。</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注重公共服务：各国基层治理都注重提供公共服务，如教育、医疗、社保等，以满足居民基本需求并促进社会公平。</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世界主要国家基层治理的异同点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案例选择</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以美国为例，探讨其基层治理实践。</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美国实行联邦制，各州享有较大的自治权，这使得地方政府能够更灵活地应对本地问题，提高治理效率。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美国基层治理注重公民参与，通过选举、听证会等方式让公民直接参与决策过程，体现了民主原则。</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美国政府通过税收等手段筹集资金，为居民提供优质的公共服务，如教育、医疗等。同时，政府还鼓励社会资本参与公共服务供给，形成多元化的供给格局。</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实行联邦制</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公民参与度高</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公共服务体系完善</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案例分析：某国基层治理实践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社会保障制度及其作用</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社会保障制度的定义与类型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社会保障制度是指国家通过立法和行政措施设立的、旨在保障社会成员基本生活和权益的各种制度安排的总称。</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类型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根据保障对象和保障内容的不同，社会保障制度可分为社会保险、社会救助、社会福利和社会优抚等类型。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维护社会稳定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通过提供基本生活保障和应对社会风险，减少社会不公和矛盾，维护社会稳定和和谐。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促进社会公平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通过收入再分配和提供基本公共服务，减少贫富差距和城乡差距，促进社会公平和正义。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推动经济发展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通过提高劳动者素质和技能、促进就业和创业等，推动经济发展和转型升级。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社会保障制度在基层治理中的作用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https://d.book118.com/105014130341011104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2024-09-14T22:44:07.311</cp:lastPrinted>
  <dcterms:created xsi:type="dcterms:W3CDTF">2024-09-14T14:44:07Z</dcterms:created>
  <dcterms:modified xsi:type="dcterms:W3CDTF">2024-09-14T14:44:09Z</dcterms:modified>
</cp:coreProperties>
</file>