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903CBE-8982-4C7B-ABD9-A4769E586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1A4CA-8E3C-4CB3-B3D2-E8FF80A79D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8E6B5E-888B-47A4-B6AB-67B8621414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896F89-D4E6-4CD5-A677-86B1D705C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A19CC3-5332-449E-8568-F685DCA5A2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4BD7C8-23CB-4618-82AC-FF6E98392B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D11036-D5E5-4120-AFB6-1965766210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C698BC-8F4B-4B19-9867-AEBB0038FD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D501FE-DC10-4626-8E13-9D8CD9030E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B83417-0F93-458A-B84C-CFEBDB6911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A900B-BF35-4781-BF64-D2B7E9665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502000003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公务员考试培训广告语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打破常规，创新培训</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名师荟萃，品质保障</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高效备考，省时省力</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成功案例，见证实力</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贴心服务，全程陪伴</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立即行动，开启公职之路</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打破常规，创新培训</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3" r="31043"/>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一对一辅导</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根据学员实际情况，量身定制学习计划，提供个性化辅导服务。</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互动教学</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采用线上线下相结合的方式，增加学员与老师之间的互动交流，提高学习效果。</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多元化课程</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提供丰富的课程体系，包括基础知识、考试技巧、面试指导等，满足学员不同需求。</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突破传统模式，提供个性化辅导</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深入研究考试大纲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紧密围绕考试大纲，系统梳理考试知识点，确保教学内容与考试要求高度契合。</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名师团队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汇聚公务员考试领域的资深专家，精准把握命题趋势，为学员提供权威的指导。</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及时更新教学内容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根据考试动态和政策变化，及时调整教学内容和策略，确保学员掌握最新考试信息。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紧跟考试大纲，精准把握命题趋势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定期组织模拟考试，让学员在真实考试环境中进行实战演练，提高应试能力。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模拟考试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考题解析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rcRect l="17500" r="17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应试心理辅导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rcRect l="19542" r="19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针对模拟考试结果，进行详细的考题解析和点评，帮助学员查漏补缺，提升答题技巧。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提供专业的应试心理辅导服务，帮助学员缓解考试压力，保持良好的心态和状态。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实战模拟演练，提升应试能力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名师荟萃，品质保障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精准把握考试动态</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专家们紧密关注公务员考试的政策变化、考试动态和命题趋势，确保教学内容与考试要求高度契合。</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个性化辅导</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针对考生的不同需求和实际情况，专家们提供个性化的辅导方案，帮助考生在短时间内取得显著进步。</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权威指导</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我们聘请了多位具有深厚学术背景和丰富实践经验的资深教育专家，亲自为考生授课，提供权威、专业的指导。</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资深教育专家亲自授课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多样化教学方法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老师们采用多种教学方法和手段，如案例分析、小组讨论、模拟考试等，激发考生的学习兴趣和主动性。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互动性强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我们鼓励考生与老师互动交流，及时解答疑问，确保考生在学习过程中获得充分的支持和帮助。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优秀师资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我们的师资团队由一批具有丰富教学经验和深厚学术造诣的老师组成，他们热爱教育事业，致力于帮助考生实现梦想。</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优秀师资团队，丰富教学经验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灵活调整</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根据评估结果和考生的反馈意见，我们灵活调整教学内容和进度安排，以满足考生的实际需求。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持续改进</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我们不断总结经验教训，持续改进教学方法和手段，提高教学质量和效果，为考生提供更加优质的教育服务。</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定期评估</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我们定期对教学计划和考生的学习情况进行评估，及时发现问题并调整教学策略，确保教学效果达到预期目标。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定期评估与调整，确保教学质量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高效备考，省时省力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完整的知识框架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提供全面、系统的公务员考试知识体系，帮助考生快速了解考试内容和要点。</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重点难点解析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针对考试中的重点、难点进行深入解析，让考生能够快速掌握关键知识点。</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实时更新内容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根据考试大纲和历年真题，实时更新培训内容，确保考生掌握最新考试动态。</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系统化知识体系，助力快速掌握要点</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3" name="Picture 3"/>
          <p:cNvPicPr>
            <a:picLocks noChangeAspect="1"/>
          </p:cNvPicPr>
          <p:nvPr/>
        </p:nvPicPr>
        <p:blipFill>
          <a:blip r:embed="rId2">
            <a:alphaModFix/>
          </a:blip>
          <a:srcRect l="13958" r="13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错题自动收录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自动收录考生做错的题目，形成错题集，方便考生针对性地进行复习和巩固。</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海量题库资源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提供丰富的公务员考试题库资源，包括历年真题、模拟试题等，让考生充分练习。</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智能组卷功能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根据考生的学习情况和需求，智能生成符合个人实际情况的试卷，实现个性化练习。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精选题库资源，实现针对性练习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https://d.book118.com/105020000032011101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2024-09-09T10:33:24.999</cp:lastPrinted>
  <dcterms:created xsi:type="dcterms:W3CDTF">2024-09-09T02:33:25Z</dcterms:created>
  <dcterms:modified xsi:type="dcterms:W3CDTF">2024-09-09T02:33:26Z</dcterms:modified>
</cp:coreProperties>
</file>