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B8B1AF-6368-4D34-B3DD-81EC118E3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86110-3782-491B-8879-ADA5C80D2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1A54A-C1C8-4EA9-8900-98D980227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C7A048-C657-4E05-9E09-295C5DAF1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262BE-E263-4DA7-B065-D4937C93B8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5B7E2E-1ADC-4056-9BAC-0A220FC1B2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1A797E-D221-4EFE-A0F9-3FEAF5650A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01CD2-A295-490D-8268-4DEF388C5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70D15-D2F9-46C8-8D27-B9E843E9A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47C725-D59B-4CC6-BF5E-2527B7512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4D61ED-CE1D-437D-AC00-E6830080C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20040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激光治疗糖网</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激光治疗糖网简介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激光治疗糖网的原理与技术</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激光治疗糖网的效果与优势</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激光治疗糖网的注意事项与风险</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激光治疗糖网的应用前景与展望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激光治疗糖网简介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08" b="1780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激光治疗糖网是一种非侵入性的治疗方法，通过激光照射病变部位，改善视网膜微循环，减轻视网膜水肿和渗出，从而控制病情发展，提高视力。</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激光治疗糖网是指利用激光技术对糖尿病视网膜病变进行治疗的方法。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激光治疗糖网的历史可以追溯到20世纪80年代，经过多年的研究和发展，激光治疗糖网技术不断改进和完善。</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目前，激光治疗糖网已经成为糖尿病视网膜病变的重要治疗方法之一，被广泛应用于临床实践。随着科技的不断进步，激光治疗糖网技术也在不断改进和创新。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历史</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激光治疗糖网适用于患有糖尿病视网膜病变的患者，尤其是病变处于非增生期或早期增生期的患者。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激光治疗糖网适用于糖尿病视网膜病变的各个阶段，包括微血管病变、黄斑水肿等。对于不同的病变类型和程度，治疗方法也会有所不同。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适用人群与范围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适用范围</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适用人群</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激光治疗糖网的原理与技术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79" b="1697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1989" b="1198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激光治疗糖网主要利用不同波长的激光，针对不同病变组织进行选择性光热作用，如黄斑病变、视网膜出血等。</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激光治疗糖网的原理基于光热作用和光化学作用。当激光照射到病变部位时，光能转化为热能，对病变组织进行热凝固、热收缩或热损伤，从而达到消除病变、改善视力的效果。</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激光治疗原理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17848" b="1784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激光治疗糖网的技术主要包括眼底激光、光动力疗法（PDT）和经瞳孔温热疗法（TTT）等。</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眼底激光是治疗糖网最常用的方法，通过直接照射病变部位，使病变组织产生光热作用，从而达到治疗目的。</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PDT和TTT等其他技术则利用特定波长的激光和药物，对病变组织进行光化学作用或温热作用，以达到更好的治疗效果。</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激光治疗技术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3705053" y="2599767"/>
            <a:ext cx="2150213" cy="2889707"/>
            <a:chOff x="3705053" y="2599767"/>
            <a:chExt cx="2150213" cy="2889707"/>
          </a:xfrm>
        </p:grpSpPr>
        <p:sp>
          <p:nvSpPr>
            <p:cNvPr id="5" name="AutoShape 5"/>
            <p:cNvSpPr/>
            <p:nvPr/>
          </p:nvSpPr>
          <p:spPr>
            <a:xfrm>
              <a:off x="3705053"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437185" y="2599767"/>
            <a:ext cx="2150213" cy="2889707"/>
            <a:chOff x="6437185" y="2599767"/>
            <a:chExt cx="2150213" cy="2889707"/>
          </a:xfrm>
        </p:grpSpPr>
        <p:sp>
          <p:nvSpPr>
            <p:cNvPr id="7" name="AutoShape 7"/>
            <p:cNvSpPr/>
            <p:nvPr/>
          </p:nvSpPr>
          <p:spPr>
            <a:xfrm>
              <a:off x="6437185"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9169412" y="2599767"/>
            <a:ext cx="2150213" cy="2889707"/>
            <a:chOff x="9169412" y="2599767"/>
            <a:chExt cx="2150213" cy="2889707"/>
          </a:xfrm>
        </p:grpSpPr>
        <p:sp>
          <p:nvSpPr>
            <p:cNvPr id="9" name="AutoShape 9"/>
            <p:cNvSpPr/>
            <p:nvPr/>
          </p:nvSpPr>
          <p:spPr>
            <a:xfrm>
              <a:off x="916941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AutoShape 10"/>
          <p:cNvSpPr/>
          <p:nvPr/>
        </p:nvSpPr>
        <p:spPr>
          <a:xfrm>
            <a:off x="1057916" y="3300970"/>
            <a:ext cx="1980224" cy="198810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激光治疗糖网需要高精度的激光设备和高水平的医生操作技能。</a:t>
            </a:r>
            <a:endParaRPr lang="en-US" sz="1100"/>
          </a:p>
        </p:txBody>
      </p:sp>
      <p:sp>
        <p:nvSpPr>
          <p:cNvPr id="11" name="AutoShape 11"/>
          <p:cNvSpPr/>
          <p:nvPr/>
        </p:nvSpPr>
        <p:spPr>
          <a:xfrm>
            <a:off x="3790048" y="3300970"/>
            <a:ext cx="1980224" cy="198810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在进行激光治疗前，需要进行详细的眼底检查和诊断，确定病变部位和程度，制定个性化的治疗方案。</a:t>
            </a:r>
            <a:endParaRPr lang="en-US" sz="1100"/>
          </a:p>
        </p:txBody>
      </p:sp>
      <p:sp>
        <p:nvSpPr>
          <p:cNvPr id="12" name="AutoShape 12"/>
          <p:cNvSpPr/>
          <p:nvPr/>
        </p:nvSpPr>
        <p:spPr>
          <a:xfrm>
            <a:off x="6522180" y="3300970"/>
            <a:ext cx="1980224" cy="1988104"/>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治疗过程中需要严格控制激光能量和照射时间，避免对正常组织造成损伤。</a:t>
            </a:r>
            <a:endParaRPr lang="en-US" sz="1100"/>
          </a:p>
        </p:txBody>
      </p:sp>
      <p:sp>
        <p:nvSpPr>
          <p:cNvPr id="13" name="AutoShape 13"/>
          <p:cNvSpPr/>
          <p:nvPr/>
        </p:nvSpPr>
        <p:spPr>
          <a:xfrm>
            <a:off x="9254407" y="3300970"/>
            <a:ext cx="1980224" cy="200029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治疗后需要定期复查，观察治疗效果和病情变化，及时调整治疗方案。</a:t>
            </a:r>
            <a:endParaRPr lang="en-US" sz="1100"/>
          </a:p>
        </p:txBody>
      </p:sp>
      <p:sp>
        <p:nvSpPr>
          <p:cNvPr id="14" name="AutoShape 1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stretch>
            <a:fillRect/>
          </a:stretch>
        </p:blipFill>
        <p:spPr>
          <a:xfrm>
            <a:off x="1834231" y="2348202"/>
            <a:ext cx="427404" cy="503036"/>
          </a:xfrm>
          <a:prstGeom prst="rect">
            <a:avLst/>
          </a:prstGeom>
        </p:spPr>
      </p:pic>
      <p:sp>
        <p:nvSpPr>
          <p:cNvPr id="16" name="AutoShape 16"/>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3"/>
          <a:stretch>
            <a:fillRect/>
          </a:stretch>
        </p:blipFill>
        <p:spPr>
          <a:xfrm>
            <a:off x="4554410" y="2409492"/>
            <a:ext cx="451403" cy="451403"/>
          </a:xfrm>
          <a:prstGeom prst="rect">
            <a:avLst/>
          </a:prstGeom>
        </p:spPr>
      </p:pic>
      <p:sp>
        <p:nvSpPr>
          <p:cNvPr id="18" name="AutoShape 18"/>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9" name="Picture 19"/>
          <p:cNvPicPr>
            <a:picLocks noChangeAspect="1"/>
          </p:cNvPicPr>
          <p:nvPr/>
        </p:nvPicPr>
        <p:blipFill>
          <a:blip r:embed="rId4"/>
          <a:stretch>
            <a:fillRect/>
          </a:stretch>
        </p:blipFill>
        <p:spPr>
          <a:xfrm>
            <a:off x="7263307" y="2346672"/>
            <a:ext cx="498064" cy="506191"/>
          </a:xfrm>
          <a:prstGeom prst="rect">
            <a:avLst/>
          </a:prstGeom>
        </p:spPr>
      </p:pic>
      <p:sp>
        <p:nvSpPr>
          <p:cNvPr id="20" name="AutoShape 20"/>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5"/>
          <a:stretch>
            <a:fillRect/>
          </a:stretch>
        </p:blipFill>
        <p:spPr>
          <a:xfrm>
            <a:off x="10010068" y="2412169"/>
            <a:ext cx="468901" cy="375102"/>
          </a:xfrm>
          <a:prstGeom prst="rect">
            <a:avLst/>
          </a:prstGeom>
        </p:spPr>
      </p:pic>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激光治疗糖网的技术要求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激光治疗糖网的效果与优势</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https://d.book118.com/105020040030011041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2024-09-01T14:27:04.529</cp:lastPrinted>
  <dcterms:created xsi:type="dcterms:W3CDTF">2024-09-01T06:27:04Z</dcterms:created>
  <dcterms:modified xsi:type="dcterms:W3CDTF">2024-09-01T06:27:06Z</dcterms:modified>
</cp:coreProperties>
</file>