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9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CF7C-47CB-4619-A071-D7491A10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BB66A-5F73-4958-8CA0-D85EDFAC5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BD662-C38D-494F-A702-9C0A4E48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FAE88-DEAD-479D-BA9B-F46C0E9E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388D0-A089-4D42-BD36-DA1FAC1B4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602FD-9B69-4E69-8183-7A357D269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790E77-08A4-4A23-A3DF-1CB5C21E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DA1E1-A42D-4D3E-A2D3-D366A16F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6E1CD-17BC-47E1-9C4A-1B89ACC31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CCC61-D71F-4416-867B-BFFBFE943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CF339-21D3-46BE-8D93-8372A1234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87" r:id="rId2"/>
    <p:sldLayoutId id="2147484088" r:id="rId3"/>
    <p:sldLayoutId id="2147484089" r:id="rId4"/>
    <p:sldLayoutId id="2147484090" r:id="rId5"/>
    <p:sldLayoutId id="2147484091" r:id="rId6"/>
    <p:sldLayoutId id="2147484092" r:id="rId7"/>
    <p:sldLayoutId id="2147484093" r:id="rId8"/>
    <p:sldLayoutId id="2147484094" r:id="rId9"/>
    <p:sldLayoutId id="2147484095" r:id="rId10"/>
    <p:sldLayoutId id="214748409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2104020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劳动防护用品使用状况统计与建议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劳动防护用品使用状况统计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劳动防护用品使用规范与标准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劳动防护用品使用建议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劳动防护用品发展趋势与展望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https://d.book118.com/105021040203011102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劳动防护用品使用状况统计与建议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2024-09-11T12:49:09.667</cp:lastPrinted>
  <dcterms:created xsi:type="dcterms:W3CDTF">2024-09-11T04:49:09Z</dcterms:created>
  <dcterms:modified xsi:type="dcterms:W3CDTF">2024-09-11T04:49:11Z</dcterms:modified>
</cp:coreProperties>
</file>