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EF0C-7174-49BA-837F-E88D5A672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C4E2-97B0-4910-8FC6-324C6770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AD435-DE35-4D9A-9513-E7ADC8C8D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4E9D3-6447-4FBA-850A-AE03B914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3AF35-0CD6-4996-958A-198FBDB2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C471C-9224-4C3F-830B-6C6595C7E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12CF6-85F0-45D9-B556-A43C89E5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5FA30-8AFF-4E12-9E81-0147A414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223B2-8173-4435-B79F-BABFDF97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B940-BF5B-4064-A0BD-CF3F8BB2D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748A3-BFDC-4495-80DF-367FD754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1140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父母参与幼儿教育的研究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父母参与幼儿教育的意义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父母参与幼儿教育的现状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提高父母参与幼儿教育的策略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父母参与幼儿教育的未来发展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父母参与幼儿教育的意义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促进幼儿全面发展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培养幼儿的语言和社交能力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促进幼儿的认知和学习能力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培养幼儿的创造力和想象力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增强幼儿的情感和心理健康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培养家庭亲子关系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增强亲子间的沟通和互动，培养情感纽带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促进孩子的身心健康发展，提供安全感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帮助孩子建立家庭价值观，传承家庭文化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培养孩子的社交技能，增强家庭凝聚力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提升幼儿教育质量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增强幼儿的认知能力：通过与父母的互动，幼儿可以更好地发展语言和思维能力。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培养良好的学习习惯：父母参与幼儿教育可以帮助幼儿从小养成良好的学习习惯。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促进幼儿的情感发展：通过父母的陪伴和关爱，幼儿可以更好地发展情感和社会性。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提高幼儿的创造力：父母可以通过引导和启发，帮助幼儿发挥想象力和创造力。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增强家长教育意识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家长参与幼儿教育能够提高家长的教育水平和能力，为孩子的成长提供更好的支持。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家长参与幼儿教育能够增强家长对孩子的了解和认识，促进亲子关系的和谐发展。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家长参与幼儿教育能够促进家庭与幼儿园之间的合作与交流，共同为孩子的成长创造更好的条件。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家长参与幼儿教育能够提高家长的教育意识和责任感，为培养优秀人才做出贡献。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父母参与幼儿教育的现状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参与程度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父母参与幼儿教育的时间和频率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父母参与幼儿教育的形式和内容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父母参与幼儿教育的效果和影响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父母参与幼儿教育的困难和挑战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参与方式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陪伴学习：父母陪伴孩子一起阅读、学习、探索新知识，激发孩子的好奇心和求知欲。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参与学校活动：父母可以参加学校的家长会、亲子活动等，了解孩子在学校的情况，加强与学校的沟通与合作。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家庭教育：父母通过日常生活中的点滴教育，培养孩子的良好品德、行为习惯和价值观等方面的素养。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课外辅导：父母可以给孩子提供适当的课外辅导，帮助孩子巩固所学知识，提高学习成绩。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影响因素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家庭经济状况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父母的工作状况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父母的教育水平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家庭氛围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https://d.book118.com/105021140240011120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父母参与幼儿教育的研究</vt:lpstr>
      <vt:lpstr>目录</vt:lpstr>
      <vt:lpstr>父母参与幼儿教育的意义</vt:lpstr>
      <vt:lpstr>促进幼儿全面发展</vt:lpstr>
      <vt:lpstr>培养家庭亲子关系</vt:lpstr>
      <vt:lpstr>提升幼儿教育质量</vt:lpstr>
      <vt:lpstr>增强家长教育意识</vt:lpstr>
      <vt:lpstr>父母参与幼儿教育的现状</vt:lpstr>
      <vt:lpstr>参与程度</vt:lpstr>
      <vt:lpstr>参与方式</vt:lpstr>
      <vt:lpstr>影响因素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2024-09-23T07:27:55.908</cp:lastPrinted>
  <dcterms:created xsi:type="dcterms:W3CDTF">2024-09-22T23:27:55Z</dcterms:created>
  <dcterms:modified xsi:type="dcterms:W3CDTF">2024-09-22T23:27:57Z</dcterms:modified>
</cp:coreProperties>
</file>