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BBB5AB-DE4B-4833-88EF-BDFB25F4CC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8FD1C7-F65C-4F25-9047-A87D9F58BB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194087-FED0-4460-A0D0-B060150617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F5B976-3B2B-4D39-AF7F-0FC589E3A6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5E57DA-EDFF-4161-B823-CD2EE34CA5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6F3926-CC24-4AC3-B3B5-DC3AE9ED178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EC2F85-53B6-434E-AD84-27812A80309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30E0DA-FC07-4A7E-BF57-E8F985E0B5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8BDED9-D749-4B2D-9AD2-B3095565EC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619771-C1B5-4575-B837-6284058C7E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73FD2D-D4EB-4F2D-AA1C-31CE066467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5022311200011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智能反射面通信协议</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智能反射面通信协议概述
 协议的工作原理与技术特点
 协议的关键性能指标
 协议的安全性与可靠性
 协议与其他通信技术的比较
 协议的应用场景与案例
 协议的未来发展趋势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智能反射面通信协议概述</a:t>
            </a:r>
          </a:p>
        </p:txBody>
      </p:sp>
      <p:sp>
        <p:nvSpPr>
          <p:cNvPr id="3" name="Subtitle 2"/>
          <p:cNvSpPr>
            <a:spLocks noGrp="1"/>
          </p:cNvSpPr>
          <p:nvPr>
            <p:ph type="subTitle" idx="1"/>
          </p:nvPr>
        </p:nvSpPr>
        <p:spPr/>
        <p:txBody>
          <a:bodyPr/>
          <a:lstStyle/>
          <a:p>
            <a:r>
              <a:t>智能反射面通信协议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智能反射面通信协议概述</a:t>
            </a:r>
          </a:p>
        </p:txBody>
      </p:sp>
      <p:sp>
        <p:nvSpPr>
          <p:cNvPr id="3" name="Text Placeholder 2"/>
          <p:cNvSpPr>
            <a:spLocks noGrp="1"/>
          </p:cNvSpPr>
          <p:nvPr>
            <p:ph type="body" idx="1"/>
          </p:nvPr>
        </p:nvSpPr>
        <p:spPr/>
        <p:txBody>
          <a:bodyPr/>
          <a:lstStyle/>
          <a:p>
            <a:r>
              <a:t>智能反射面通信协议的定义和重要性</a:t>
            </a:r>
          </a:p>
        </p:txBody>
      </p:sp>
      <p:sp>
        <p:nvSpPr>
          <p:cNvPr id="4" name="Content Placeholder 3"/>
          <p:cNvSpPr>
            <a:spLocks noGrp="1"/>
          </p:cNvSpPr>
          <p:nvPr>
            <p:ph sz="half" idx="2"/>
          </p:nvPr>
        </p:nvSpPr>
        <p:spPr/>
        <p:txBody>
          <a:bodyPr/>
          <a:lstStyle/>
          <a:p>
            <a:r>
              <a:t>1.智能反射面通信协议是一种新兴的通信协议，旨在提高无线通信的性能和效率。</a:t>
            </a:r>
          </a:p>
          <a:p>
            <a:r>
              <a:t>2.它利用智能反射面技术，通过控制反射面的相位和幅度，实现对无线信号的智能调控，提高信号质量和覆盖范围。</a:t>
            </a:r>
          </a:p>
          <a:p>
            <a:r>
              <a:t>3.智能反射面通信协议的重要性在于，它可以满足未来无线通信的高速率、低时延和高可靠性需求，为5G/6G等新一代通信技术提供重要支持。</a:t>
            </a:r>
          </a:p>
          <a:p/>
        </p:txBody>
      </p:sp>
      <p:sp>
        <p:nvSpPr>
          <p:cNvPr id="5" name="Text Placeholder 4"/>
          <p:cNvSpPr>
            <a:spLocks noGrp="1"/>
          </p:cNvSpPr>
          <p:nvPr>
            <p:ph type="body" idx="3"/>
          </p:nvPr>
        </p:nvSpPr>
        <p:spPr/>
        <p:txBody>
          <a:bodyPr/>
          <a:lstStyle/>
          <a:p>
            <a:r>
              <a:t>智能反射面通信协议的基本原理和技术</a:t>
            </a:r>
          </a:p>
        </p:txBody>
      </p:sp>
      <p:sp>
        <p:nvSpPr>
          <p:cNvPr id="6" name="Content Placeholder 5"/>
          <p:cNvSpPr>
            <a:spLocks noGrp="1"/>
          </p:cNvSpPr>
          <p:nvPr>
            <p:ph sz="half" idx="4"/>
          </p:nvPr>
        </p:nvSpPr>
        <p:spPr/>
        <p:txBody>
          <a:bodyPr/>
          <a:lstStyle/>
          <a:p>
            <a:r>
              <a:t>1.智能反射面通信协议的基本原理是利用智能反射面对无线信号进行调控，通过改变反射面的相位和幅度，实现对信号的智能控制和优化。</a:t>
            </a:r>
          </a:p>
          <a:p>
            <a:r>
              <a:t>2.智能反射面技术需要结合先进的信号处理技术、人工智能算法和优化理论，以实现最佳的性能和效率。</a:t>
            </a:r>
          </a:p>
          <a:p>
            <a:r>
              <a:t>3.智能反射面通信协议可以与现有的无线通信协议兼容和共存，为未来的无线通信网络提供更加灵活和高效的解决方案。</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智能反射面通信协议概述</a:t>
            </a:r>
          </a:p>
        </p:txBody>
      </p:sp>
      <p:sp>
        <p:nvSpPr>
          <p:cNvPr id="3" name="Text Placeholder 2"/>
          <p:cNvSpPr>
            <a:spLocks noGrp="1"/>
          </p:cNvSpPr>
          <p:nvPr>
            <p:ph type="body" idx="1"/>
          </p:nvPr>
        </p:nvSpPr>
        <p:spPr/>
        <p:txBody>
          <a:bodyPr/>
          <a:lstStyle/>
          <a:p>
            <a:r>
              <a:t>智能反射面通信协议的应用场景和挑战</a:t>
            </a:r>
          </a:p>
        </p:txBody>
      </p:sp>
      <p:sp>
        <p:nvSpPr>
          <p:cNvPr id="4" name="Content Placeholder 3"/>
          <p:cNvSpPr>
            <a:spLocks noGrp="1"/>
          </p:cNvSpPr>
          <p:nvPr>
            <p:ph sz="half" idx="2"/>
          </p:nvPr>
        </p:nvSpPr>
        <p:spPr/>
        <p:txBody>
          <a:bodyPr/>
          <a:lstStyle/>
          <a:p>
            <a:r>
              <a:t>1.智能反射面通信协议可以广泛应用于各种无线通信场景，包括室内外覆盖、智能交通、无人机通信等。</a:t>
            </a:r>
          </a:p>
          <a:p>
            <a:r>
              <a:t>2.它可以帮助解决一些传统无线通信中的难题，如信号干扰、阴影效应等，提高无线通信的性能和稳定性。</a:t>
            </a:r>
          </a:p>
          <a:p>
            <a:r>
              <a:t>3.然而，智能反射面通信协议也面临一些挑战，如硬件成本、能耗、安全和隐私等问题，需要进一步研究和解决。</a:t>
            </a:r>
          </a:p>
          <a:p>
            <a:r>
              <a:t>以上是关于智能反射面通信协议概述的三个主题和，供您参考。</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协议的工作原理与技术特点</a:t>
            </a:r>
          </a:p>
        </p:txBody>
      </p:sp>
      <p:sp>
        <p:nvSpPr>
          <p:cNvPr id="3" name="Subtitle 2"/>
          <p:cNvSpPr>
            <a:spLocks noGrp="1"/>
          </p:cNvSpPr>
          <p:nvPr>
            <p:ph type="subTitle" idx="1"/>
          </p:nvPr>
        </p:nvSpPr>
        <p:spPr/>
        <p:txBody>
          <a:bodyPr/>
          <a:lstStyle/>
          <a:p>
            <a:r>
              <a:t>智能反射面通信协议</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协议的工作原理与技术特点</a:t>
            </a:r>
          </a:p>
        </p:txBody>
      </p:sp>
      <p:sp>
        <p:nvSpPr>
          <p:cNvPr id="3" name="Content Placeholder 2"/>
          <p:cNvSpPr>
            <a:spLocks noGrp="1"/>
          </p:cNvSpPr>
          <p:nvPr>
            <p:ph sz="half" idx="2"/>
          </p:nvPr>
        </p:nvSpPr>
        <p:spPr/>
        <p:txBody>
          <a:bodyPr/>
          <a:lstStyle/>
          <a:p>
            <a:r>
              <a:t>1.智能反射面通信协议是一种新兴的通信协议，旨在提高无线通信的性能和效率。2.该协议利用智能反射面技术，通过控制反射面的相位和幅度，实现对无线信号的智能调控，提高信号质量和覆盖范围。</a:t>
            </a:r>
          </a:p>
          <a:p/>
        </p:txBody>
      </p:sp>
      <p:sp>
        <p:nvSpPr>
          <p:cNvPr id="4" name="Text Placeholder 3"/>
          <p:cNvSpPr>
            <a:spLocks noGrp="1"/>
          </p:cNvSpPr>
          <p:nvPr>
            <p:ph type="body" idx="3"/>
          </p:nvPr>
        </p:nvSpPr>
        <p:spPr/>
        <p:txBody>
          <a:bodyPr/>
          <a:lstStyle/>
          <a:p>
            <a:r>
              <a:t>工作原理</a:t>
            </a:r>
          </a:p>
        </p:txBody>
      </p:sp>
      <p:sp>
        <p:nvSpPr>
          <p:cNvPr id="5" name="Content Placeholder 4"/>
          <p:cNvSpPr>
            <a:spLocks noGrp="1"/>
          </p:cNvSpPr>
          <p:nvPr>
            <p:ph sz="half" idx="4"/>
          </p:nvPr>
        </p:nvSpPr>
        <p:spPr/>
        <p:txBody>
          <a:bodyPr/>
          <a:lstStyle/>
          <a:p>
            <a:r>
              <a:t>1.智能反射面通信协议通过控制智能反射面的反射系数，实现对无线信号的相位和幅度的调控。2.该协议需要与通信设备协同工作，根据通信设备的状态和环境变化，动态调整反射面的反射系数，以优化通信性能。</a:t>
            </a:r>
          </a:p>
          <a:p/>
        </p:txBody>
      </p:sp>
      <p:sp>
        <p:nvSpPr>
          <p:cNvPr id="6" name="Text Placeholder 5"/>
          <p:cNvSpPr>
            <a:spLocks noGrp="1"/>
          </p:cNvSpPr>
          <p:nvPr>
            <p:ph type="body" idx="1"/>
          </p:nvPr>
        </p:nvSpPr>
        <p:spPr/>
        <p:txBody>
          <a:bodyPr/>
          <a:lstStyle/>
          <a:p>
            <a:r>
              <a:t>协议概述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协议的工作原理与技术特点</a:t>
            </a:r>
          </a:p>
        </p:txBody>
      </p:sp>
      <p:sp>
        <p:nvSpPr>
          <p:cNvPr id="3" name="Text Placeholder 2"/>
          <p:cNvSpPr>
            <a:spLocks noGrp="1"/>
          </p:cNvSpPr>
          <p:nvPr>
            <p:ph type="body" idx="1"/>
          </p:nvPr>
        </p:nvSpPr>
        <p:spPr/>
        <p:txBody>
          <a:bodyPr/>
          <a:lstStyle/>
          <a:p>
            <a:r>
              <a:t>技术特点</a:t>
            </a:r>
          </a:p>
        </p:txBody>
      </p:sp>
      <p:sp>
        <p:nvSpPr>
          <p:cNvPr id="4" name="Content Placeholder 3"/>
          <p:cNvSpPr>
            <a:spLocks noGrp="1"/>
          </p:cNvSpPr>
          <p:nvPr>
            <p:ph sz="half" idx="2"/>
          </p:nvPr>
        </p:nvSpPr>
        <p:spPr/>
        <p:txBody>
          <a:bodyPr/>
          <a:lstStyle/>
          <a:p>
            <a:r>
              <a:t>1.智能反射面通信协议具有高效、灵活、智能等特点，能够提高无线通信的性能和稳定性。2.该协议能够适应不同的通信场景和需求，具有较高的应用价值和前景。</a:t>
            </a:r>
          </a:p>
          <a:p/>
        </p:txBody>
      </p:sp>
      <p:sp>
        <p:nvSpPr>
          <p:cNvPr id="5" name="Text Placeholder 4"/>
          <p:cNvSpPr>
            <a:spLocks noGrp="1"/>
          </p:cNvSpPr>
          <p:nvPr>
            <p:ph type="body" idx="3"/>
          </p:nvPr>
        </p:nvSpPr>
        <p:spPr/>
        <p:txBody>
          <a:bodyPr/>
          <a:lstStyle/>
          <a:p>
            <a:r>
              <a:t>协议优化</a:t>
            </a:r>
          </a:p>
        </p:txBody>
      </p:sp>
      <p:sp>
        <p:nvSpPr>
          <p:cNvPr id="6" name="Content Placeholder 5"/>
          <p:cNvSpPr>
            <a:spLocks noGrp="1"/>
          </p:cNvSpPr>
          <p:nvPr>
            <p:ph sz="half" idx="4"/>
          </p:nvPr>
        </p:nvSpPr>
        <p:spPr/>
        <p:txBody>
          <a:bodyPr/>
          <a:lstStyle/>
          <a:p>
            <a:r>
              <a:t>1.智能反射面通信协议需要不断优化，以提高协议的性能和适应性。2.协议优化需要考虑多个因素，包括通信设备的性能、环境变化、网络负载等，以提高协议的鲁棒性和可靠性。</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协议的工作原理与技术特点</a:t>
            </a:r>
          </a:p>
        </p:txBody>
      </p:sp>
      <p:sp>
        <p:nvSpPr>
          <p:cNvPr id="3" name="Text Placeholder 2"/>
          <p:cNvSpPr>
            <a:spLocks noGrp="1"/>
          </p:cNvSpPr>
          <p:nvPr>
            <p:ph type="body" idx="1"/>
          </p:nvPr>
        </p:nvSpPr>
        <p:spPr/>
        <p:txBody>
          <a:bodyPr/>
          <a:lstStyle/>
          <a:p>
            <a:r>
              <a:t>应用场景</a:t>
            </a:r>
          </a:p>
        </p:txBody>
      </p:sp>
      <p:sp>
        <p:nvSpPr>
          <p:cNvPr id="4" name="Content Placeholder 3"/>
          <p:cNvSpPr>
            <a:spLocks noGrp="1"/>
          </p:cNvSpPr>
          <p:nvPr>
            <p:ph sz="half" idx="2"/>
          </p:nvPr>
        </p:nvSpPr>
        <p:spPr/>
        <p:txBody>
          <a:bodyPr/>
          <a:lstStyle/>
          <a:p>
            <a:r>
              <a:t>1.智能反射面通信协议适用于多个无线通信场景，包括室内外覆盖、城市密集区、高速公路等。2.在这些场景中，智能反射面通信协议能够提高无线信号的覆盖范围和信号质量，改善通信体验。</a:t>
            </a:r>
          </a:p>
          <a:p/>
        </p:txBody>
      </p:sp>
      <p:sp>
        <p:nvSpPr>
          <p:cNvPr id="5" name="Text Placeholder 4"/>
          <p:cNvSpPr>
            <a:spLocks noGrp="1"/>
          </p:cNvSpPr>
          <p:nvPr>
            <p:ph type="body" idx="3"/>
          </p:nvPr>
        </p:nvSpPr>
        <p:spPr/>
        <p:txBody>
          <a:bodyPr/>
          <a:lstStyle/>
          <a:p>
            <a:r>
              <a:t>发展趋势</a:t>
            </a:r>
          </a:p>
        </p:txBody>
      </p:sp>
      <p:sp>
        <p:nvSpPr>
          <p:cNvPr id="6" name="Content Placeholder 5"/>
          <p:cNvSpPr>
            <a:spLocks noGrp="1"/>
          </p:cNvSpPr>
          <p:nvPr>
            <p:ph sz="half" idx="4"/>
          </p:nvPr>
        </p:nvSpPr>
        <p:spPr/>
        <p:txBody>
          <a:bodyPr/>
          <a:lstStyle/>
          <a:p>
            <a:r>
              <a:t>1.智能反射面通信协议是一种前沿技术，未来将继续得到关注和发展。2.随着技术的不断进步和应用场景的不断扩展，智能反射面通信协议将会发挥更大的作用，成为未来无线通信领域的重要发展方向之一。</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协议的关键性能指标</a:t>
            </a:r>
          </a:p>
        </p:txBody>
      </p:sp>
      <p:sp>
        <p:nvSpPr>
          <p:cNvPr id="3" name="Subtitle 2"/>
          <p:cNvSpPr>
            <a:spLocks noGrp="1"/>
          </p:cNvSpPr>
          <p:nvPr>
            <p:ph type="subTitle" idx="1"/>
          </p:nvPr>
        </p:nvSpPr>
        <p:spPr/>
        <p:txBody>
          <a:bodyPr/>
          <a:lstStyle/>
          <a:p>
            <a:r>
              <a:t>智能反射面通信协议</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协议的关键性能指标</a:t>
            </a:r>
          </a:p>
        </p:txBody>
      </p:sp>
      <p:sp>
        <p:nvSpPr>
          <p:cNvPr id="3" name="Text Placeholder 2"/>
          <p:cNvSpPr>
            <a:spLocks noGrp="1"/>
          </p:cNvSpPr>
          <p:nvPr>
            <p:ph type="body" idx="1"/>
          </p:nvPr>
        </p:nvSpPr>
        <p:spPr/>
        <p:txBody>
          <a:bodyPr/>
          <a:lstStyle/>
          <a:p>
            <a:r>
              <a:t>协议吞吐量</a:t>
            </a:r>
          </a:p>
        </p:txBody>
      </p:sp>
      <p:sp>
        <p:nvSpPr>
          <p:cNvPr id="4" name="Content Placeholder 3"/>
          <p:cNvSpPr>
            <a:spLocks noGrp="1"/>
          </p:cNvSpPr>
          <p:nvPr>
            <p:ph sz="half" idx="2"/>
          </p:nvPr>
        </p:nvSpPr>
        <p:spPr/>
        <p:txBody>
          <a:bodyPr/>
          <a:lstStyle/>
          <a:p>
            <a:r>
              <a:t>1.协议吞吐量衡量了系统每秒可以处理的数据量，是评估协议性能的重要指标。</a:t>
            </a:r>
          </a:p>
          <a:p>
            <a:r>
              <a:t>2.智能反射面通信协议采用高效的调制解调和信道编码技术，以提高吞吐量。</a:t>
            </a:r>
          </a:p>
          <a:p>
            <a:r>
              <a:t>3.通过优化协议栈和算法，进一步提高系统吞吐量，满足大容量数据传输的需求。</a:t>
            </a:r>
          </a:p>
          <a:p/>
        </p:txBody>
      </p:sp>
      <p:sp>
        <p:nvSpPr>
          <p:cNvPr id="5" name="Text Placeholder 4"/>
          <p:cNvSpPr>
            <a:spLocks noGrp="1"/>
          </p:cNvSpPr>
          <p:nvPr>
            <p:ph type="body" idx="3"/>
          </p:nvPr>
        </p:nvSpPr>
        <p:spPr/>
        <p:txBody>
          <a:bodyPr/>
          <a:lstStyle/>
          <a:p>
            <a:r>
              <a:t>时延</a:t>
            </a:r>
          </a:p>
        </p:txBody>
      </p:sp>
      <p:sp>
        <p:nvSpPr>
          <p:cNvPr id="6" name="Content Placeholder 5"/>
          <p:cNvSpPr>
            <a:spLocks noGrp="1"/>
          </p:cNvSpPr>
          <p:nvPr>
            <p:ph sz="half" idx="4"/>
          </p:nvPr>
        </p:nvSpPr>
        <p:spPr/>
        <p:txBody>
          <a:bodyPr/>
          <a:lstStyle/>
          <a:p>
            <a:r>
              <a:t>1.时延是指从发送端发出数据到接收端接收到数据所需的时间。</a:t>
            </a:r>
          </a:p>
          <a:p>
            <a:r>
              <a:t>2.智能反射面通信协议采用低时延的调度和转发机制，减少数据传输的时延。</a:t>
            </a:r>
          </a:p>
          <a:p>
            <a:r>
              <a:t>3.通过优化协议栈和算法，进一步降低时延，提高实时性。</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协议的关键性能指标</a:t>
            </a:r>
          </a:p>
        </p:txBody>
      </p:sp>
      <p:sp>
        <p:nvSpPr>
          <p:cNvPr id="3" name="Text Placeholder 2"/>
          <p:cNvSpPr>
            <a:spLocks noGrp="1"/>
          </p:cNvSpPr>
          <p:nvPr>
            <p:ph type="body" idx="1"/>
          </p:nvPr>
        </p:nvSpPr>
        <p:spPr/>
        <p:txBody>
          <a:bodyPr/>
          <a:lstStyle/>
          <a:p>
            <a:r>
              <a:t>可靠性</a:t>
            </a:r>
          </a:p>
        </p:txBody>
      </p:sp>
      <p:sp>
        <p:nvSpPr>
          <p:cNvPr id="4" name="Content Placeholder 3"/>
          <p:cNvSpPr>
            <a:spLocks noGrp="1"/>
          </p:cNvSpPr>
          <p:nvPr>
            <p:ph sz="half" idx="2"/>
          </p:nvPr>
        </p:nvSpPr>
        <p:spPr/>
        <p:txBody>
          <a:bodyPr/>
          <a:lstStyle/>
          <a:p>
            <a:r>
              <a:t>1.可靠性是指数据传输过程中无误码、无丢失的概率。</a:t>
            </a:r>
          </a:p>
          <a:p>
            <a:r>
              <a:t>2.智能反射面通信协议采用强大的纠错和重传机制，保证数据传输的可靠性。</a:t>
            </a:r>
          </a:p>
          <a:p>
            <a:r>
              <a:t>3.通过优化信道估计和干扰消除技术，进一步提高数据传输的可靠性。</a:t>
            </a:r>
          </a:p>
          <a:p/>
        </p:txBody>
      </p:sp>
      <p:sp>
        <p:nvSpPr>
          <p:cNvPr id="5" name="Text Placeholder 4"/>
          <p:cNvSpPr>
            <a:spLocks noGrp="1"/>
          </p:cNvSpPr>
          <p:nvPr>
            <p:ph type="body" idx="3"/>
          </p:nvPr>
        </p:nvSpPr>
        <p:spPr/>
        <p:txBody>
          <a:bodyPr/>
          <a:lstStyle/>
          <a:p>
            <a:r>
              <a:t>可扩展性</a:t>
            </a:r>
          </a:p>
        </p:txBody>
      </p:sp>
      <p:sp>
        <p:nvSpPr>
          <p:cNvPr id="6" name="Content Placeholder 5"/>
          <p:cNvSpPr>
            <a:spLocks noGrp="1"/>
          </p:cNvSpPr>
          <p:nvPr>
            <p:ph sz="half" idx="4"/>
          </p:nvPr>
        </p:nvSpPr>
        <p:spPr/>
        <p:txBody>
          <a:bodyPr/>
          <a:lstStyle/>
          <a:p>
            <a:r>
              <a:t>1.可扩展性是指系统能够随着用户数量和业务需求的增长而不断扩展的能力。</a:t>
            </a:r>
          </a:p>
          <a:p>
            <a:r>
              <a:t>2.智能反射面通信协议采用分布式的架构和灵活的资源调度机制，具有良好的可扩展性。</a:t>
            </a:r>
          </a:p>
          <a:p>
            <a:r>
              <a:t>3.通过不断优化协议和算法，进一步提高系统的可扩展性，满足大规模部署的需求。</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协议的关键性能指标</a:t>
            </a:r>
          </a:p>
        </p:txBody>
      </p:sp>
      <p:sp>
        <p:nvSpPr>
          <p:cNvPr id="3" name="Text Placeholder 2"/>
          <p:cNvSpPr>
            <a:spLocks noGrp="1"/>
          </p:cNvSpPr>
          <p:nvPr>
            <p:ph type="body" idx="1"/>
          </p:nvPr>
        </p:nvSpPr>
        <p:spPr/>
        <p:txBody>
          <a:bodyPr/>
          <a:lstStyle/>
          <a:p>
            <a:r>
              <a:t>安全性</a:t>
            </a:r>
          </a:p>
        </p:txBody>
      </p:sp>
      <p:sp>
        <p:nvSpPr>
          <p:cNvPr id="4" name="Content Placeholder 3"/>
          <p:cNvSpPr>
            <a:spLocks noGrp="1"/>
          </p:cNvSpPr>
          <p:nvPr>
            <p:ph sz="half" idx="2"/>
          </p:nvPr>
        </p:nvSpPr>
        <p:spPr/>
        <p:txBody>
          <a:bodyPr/>
          <a:lstStyle/>
          <a:p>
            <a:r>
              <a:t>1.安全性是指数据传输过程中保护数据不被窃取或篡改的能力。</a:t>
            </a:r>
          </a:p>
          <a:p>
            <a:r>
              <a:t>2.智能反射面通信协议采用先进的加密和认证机制，确保数据传输的安全性。</a:t>
            </a:r>
          </a:p>
          <a:p>
            <a:r>
              <a:t>3.通过持续监控和升级安全策略，进一步提高系统的安全性，保护用户隐私和数据安全。</a:t>
            </a:r>
          </a:p>
          <a:p/>
        </p:txBody>
      </p:sp>
      <p:sp>
        <p:nvSpPr>
          <p:cNvPr id="5" name="Text Placeholder 4"/>
          <p:cNvSpPr>
            <a:spLocks noGrp="1"/>
          </p:cNvSpPr>
          <p:nvPr>
            <p:ph type="body" idx="3"/>
          </p:nvPr>
        </p:nvSpPr>
        <p:spPr/>
        <p:txBody>
          <a:bodyPr/>
          <a:lstStyle/>
          <a:p>
            <a:r>
              <a:t>能耗效率</a:t>
            </a:r>
          </a:p>
        </p:txBody>
      </p:sp>
      <p:sp>
        <p:nvSpPr>
          <p:cNvPr id="6" name="Content Placeholder 5"/>
          <p:cNvSpPr>
            <a:spLocks noGrp="1"/>
          </p:cNvSpPr>
          <p:nvPr>
            <p:ph sz="half" idx="4"/>
          </p:nvPr>
        </p:nvSpPr>
        <p:spPr/>
        <p:txBody>
          <a:bodyPr/>
          <a:lstStyle/>
          <a:p>
            <a:r>
              <a:t>1.能耗效率是指系统完成单位数据量传输所消耗的能源。</a:t>
            </a:r>
          </a:p>
          <a:p>
            <a:r>
              <a:t>2.智能反射面通信协议采用节能的调度和转发机制，降低系统能耗。</a:t>
            </a:r>
          </a:p>
          <a:p>
            <a:r>
              <a:t>3.通过优化硬件和软件设计，进一步提高系统的能耗效率，推动绿色通信技术的发展。以上是关于智能反射面通信协议的关键性能指标的简报PPT章节内容，供您参考。</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协议的安全性与可靠性</a:t>
            </a:r>
          </a:p>
        </p:txBody>
      </p:sp>
      <p:sp>
        <p:nvSpPr>
          <p:cNvPr id="3" name="Subtitle 2"/>
          <p:cNvSpPr>
            <a:spLocks noGrp="1"/>
          </p:cNvSpPr>
          <p:nvPr>
            <p:ph type="subTitle" idx="1"/>
          </p:nvPr>
        </p:nvSpPr>
        <p:spPr/>
        <p:txBody>
          <a:bodyPr/>
          <a:lstStyle/>
          <a:p>
            <a:r>
              <a:t>智能反射面通信协议</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https://d.book118.com/105022311200011033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15</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智能反射面通信协议概述</vt:lpstr>
      <vt:lpstr> 智能反射面通信协议概述</vt:lpstr>
      <vt:lpstr> 智能反射面通信协议概述</vt:lpstr>
      <vt:lpstr> 协议的工作原理与技术特点</vt:lpstr>
      <vt:lpstr> 协议的工作原理与技术特点</vt:lpstr>
      <vt:lpstr> 协议的工作原理与技术特点</vt:lpstr>
      <vt:lpstr> 协议的工作原理与技术特点</vt:lpstr>
      <vt:lpstr> 协议的关键性能指标</vt:lpstr>
      <vt:lpstr> 协议的关键性能指标</vt:lpstr>
      <vt:lpstr> 协议的关键性能指标</vt:lpstr>
      <vt:lpstr> 协议的关键性能指标</vt:lpstr>
      <vt:lpstr> 协议的安全性与可靠性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2024-08-28T15:09:07.056</cp:lastPrinted>
  <dcterms:created xsi:type="dcterms:W3CDTF">2024-08-28T07:09:07Z</dcterms:created>
  <dcterms:modified xsi:type="dcterms:W3CDTF">2024-08-28T07:09:09Z</dcterms:modified>
</cp:coreProperties>
</file>