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049C-EC53-4F81-A905-6667DA97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478B1-2B4C-41AF-9F8F-A7CC9715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74BBE-7827-4D5C-97C4-33764A219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022D4-FA0B-4738-B94F-2201B06E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59D7D-8B47-421D-B2C5-0C7B69A4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17D04-FE73-4EDE-9EF3-8490248F9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CF424-7E5C-4D5A-872F-ADEA9F09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C075A-C8A9-42F0-98CB-C65FCCD92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43AC6-60CB-42CC-9F77-927E9792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E5B81-6144-4DD1-B604-09E83B9F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AD06-5F20-4A79-B4B9-AB2E5D981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2431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语法错误改正与句型转换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常见语法错误类型及改正方法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句型转换技巧与实例分析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上下文语境中语法错误识别与改正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写作中避免语法错误的策略与建议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提高语言表达的准确性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通过改正语法错误，使句子更加准确、清晰，避免歧义和误解。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增强文章的可读性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正确的语法和句型转换可以使文章更加流畅、连贯，提高读者的阅读体验。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提升写作水平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掌握语法规则和句型转换技巧有助于提高写作水平，使文章更具表现力和感染力。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包括常见的语法错误类型，如主谓不一致、时态错误、语态错误等，以及相应的改正方法。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语法错误的类型和改正方法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介绍句型转换的常用技巧，如简单句与复合句的转换、主动句与被动句的转换等，并给出相应的实例。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句型转换的技巧和实例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介绍一些常用的语法检查和自动改正工具，如Grammarly、Ginger等，以及它们的使用方法和优缺点。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语法检查和自动改正工具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通过实际应用和案例分析，展示语法错误改正和句型转换在写作、翻译、编辑等领域的重要性和应用价值。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实际应用和案例分析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常见语法错误类型及改正方法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错误示例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They was late for the meeting.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改正方法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将was改为were，与主语they保持一致。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在复数主语后使用复数动词，单数主语后使用单数动词。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主谓不一致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am going to the store yesterday.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错误示例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改正方法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将am going to改为went，与yesterday这一过去时间状语保持一致。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根据时间状语或上下文确定正确的时态，并确保动词形式与时态相符。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时态误用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根据名词的首字母发音选择正确的冠词a或an，注意一些特殊单词的发音。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错误示例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bought a umbrella yesterday.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改正方法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将a改为an，因为umbrella以元音音素开头。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冠词误用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John and Mary are my friends. He are very nice.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错误示例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将He改为They，因为John和Mary是复数。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改正方法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根据代词所指代的名词或代词的单复数形式选择正确的代词。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代词误用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don't know what to do it.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将what to do it改为what to do，避免句式杂糅。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改正方法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避免在一个句子中混合使用不同的句式结构，保持句子的清晰和简洁。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句式杂糅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句型转换技巧与实例分析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将陈述句中的be动词、助动词或情态动词提前，形成一般疑问句。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若陈述句中没有上述动词，则需要根据时态和人称添加相应的助动词，再将助动词提前。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特殊疑问句需要针对疑问词进行回答，因此要将疑问词放在句首，后面接一般疑问句的语序。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陈述句转换为疑问句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若肯定句中没有上述动词，则需要根据时态和人称添加相应的助动词，再在助动词后加not。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一些表示否定的词语，如never、no、none等也可以用来构成否定句。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在肯定句的be动词、助动词或情态动词后加not，形成否定句。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肯定句转换为否定句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https://d.book118.com/105024312201011102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2024-09-11T11:46:16.116</cp:lastPrinted>
  <dcterms:created xsi:type="dcterms:W3CDTF">2024-09-11T03:46:16Z</dcterms:created>
  <dcterms:modified xsi:type="dcterms:W3CDTF">2024-09-11T03:46:18Z</dcterms:modified>
</cp:coreProperties>
</file>