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2939C-5162-455E-86A0-6B052193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AE19F-28A6-4E3D-810D-4D4DF742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518CD-B1DA-4953-9BD0-A2FDE422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00940-B3E5-4B3E-BF45-71068091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DA1E8-65ED-47A3-81FE-09E95D49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7B88C-074A-4D01-B791-023CDC613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A4B4A-ADB1-4BFE-B26B-FE8A95AC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584A1-05BC-4472-A686-71F6104A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2F1B3-F7FB-442B-B022-D4ACE78B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7214E-B6C3-4947-AFA6-4A059DE75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97EE2-02C3-4297-A98B-A6E52D33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45" r:id="rId2"/>
    <p:sldLayoutId id="2147486746" r:id="rId3"/>
    <p:sldLayoutId id="2147486747" r:id="rId4"/>
    <p:sldLayoutId id="2147486748" r:id="rId5"/>
    <p:sldLayoutId id="2147486749" r:id="rId6"/>
    <p:sldLayoutId id="2147486750" r:id="rId7"/>
    <p:sldLayoutId id="2147486751" r:id="rId8"/>
    <p:sldLayoutId id="2147486752" r:id="rId9"/>
    <p:sldLayoutId id="2147486753" r:id="rId10"/>
    <p:sldLayoutId id="21474867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2432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售后服务质量提升总结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售后服务质量提升措施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售后服务质量提升效果评估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售后服务质量提升经验总结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结论与展望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售后服务质量提升背景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售后服务质量提升背景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售后服务质量现状分析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售后服务质量低下，客户投诉率居高不下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售后服务流程繁琐，客户等待时间过长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售后服务管理混乱，缺乏有效的监控和评估机制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售后服务人员素质参差不齐，缺乏专业培训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提升售后服务质量的意义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提升客户满意度，增加回头客和口碑传播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降低客户投诉和纠纷，提升企业形象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增加客户忠诚度和长期合作的可能性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增强品牌形象和竞争力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售后服务质量提升的目标</a:t>
            </a:r>
            <a:endParaRPr lang="zh-CN" altLang="en-US"/>
          </a:p>
        </p:txBody>
      </p:sp>
      <p:sp>
        <p:nvSpPr>
          <p:cNvPr id="10490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增强品牌忠诚度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促进销售增长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售后服务质量提升措施</a:t>
            </a:r>
            <a:endParaRPr lang="zh-CN" altLang="en-US"/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建立完善的售后服务体系</a:t>
            </a:r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设立专门的售后服务部门，提供全方位的服务支持。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建立客户信息管理系统，及时跟踪客户需求和反馈。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定期对售后服务人员进行培训和考核，提高服务质量和专业水平。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制定售后服务标准和流程，确保服务质量和效率。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提高售后服务人员的素质和能力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定期培训：提供专业的售后服务培训，提高服务人员的技能水平。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奖励制度：设立奖励制度，对表现优秀的服务人员进行奖励，激发其工作积极性。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客户反馈：及时收集客户反馈，针对问题进行改进，提高服务人员的满意度。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考核机制：建立完善的考核机制，激励服务人员不断提升自己的服务水平。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优化售后服务流程</a:t>
            </a:r>
            <a:endParaRPr lang="zh-CN" altLang="en-US"/>
          </a:p>
        </p:txBody>
      </p:sp>
      <p:sp>
        <p:nvSpPr>
          <p:cNvPr id="10493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简化流程：减少不必要的环节，提高服务效率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标准化操作：制定统一的服务标准和流程，确保服务质量和效率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强化培训：提高售后服务人员的专业素质和服务意识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创新技术：利用先进的技术手段提高售后服务的质量和效率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强化售后服务监管和考核机制</a:t>
            </a:r>
            <a:endParaRPr lang="zh-CN" altLang="en-US"/>
          </a:p>
        </p:txBody>
      </p:sp>
      <p:sp>
        <p:nvSpPr>
          <p:cNvPr id="10493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定期对售后服务人员进行培训和考核，提高服务水平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建立完善的售后服务监管体系，确保售后服务质量达标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制定严格的售后服务考核标准，对不合格的服务进行整改和处罚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建立客户满意度调查机制，及时了解客户需求和反馈，优化服务流程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售后服务质量提升效果评估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https://d.book118.com/105024324022011034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售后服务质量提升总结</vt:lpstr>
      <vt:lpstr>目录</vt:lpstr>
      <vt:lpstr>添加章节标题</vt:lpstr>
      <vt:lpstr>售后服务质量提升背景</vt:lpstr>
      <vt:lpstr>PowerPoint Presentation</vt:lpstr>
      <vt:lpstr>售后服务质量现状分析</vt:lpstr>
      <vt:lpstr>提升售后服务质量的意义</vt:lpstr>
      <vt:lpstr>售后服务质量提升的目标</vt:lpstr>
      <vt:lpstr>售后服务质量提升措施</vt:lpstr>
      <vt:lpstr>PowerPoint Presentation</vt:lpstr>
      <vt:lpstr>建立完善的售后服务体系</vt:lpstr>
      <vt:lpstr>提高售后服务人员的素质和能力</vt:lpstr>
      <vt:lpstr>优化售后服务流程</vt:lpstr>
      <vt:lpstr>强化售后服务监管和考核机制</vt:lpstr>
      <vt:lpstr>售后服务质量提升效果评估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2024-08-29T11:35:05.554</cp:lastPrinted>
  <dcterms:created xsi:type="dcterms:W3CDTF">2024-08-29T03:35:05Z</dcterms:created>
  <dcterms:modified xsi:type="dcterms:W3CDTF">2024-08-29T03:35:07Z</dcterms:modified>
</cp:coreProperties>
</file>