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92D15C-F29B-4D0B-B902-079B598F7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FB398A-B551-4EAA-8B14-0460D37CB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8A581D-4B68-4D03-9E4F-1DD8F6022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F7EAA5-9844-4C9D-A556-1F301CAD1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A90BE0-A963-4E2A-AE7C-84A4E219D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1D316A-9DFD-4700-B7EB-9D5DFF720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4AD37C-D31B-4727-8539-EC4FF53A3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008876-CB46-4DC9-BB71-70F2A1C33D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CBCACB-0D8E-459C-AF21-0E33F9773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31B349-7CED-4595-9607-C96318924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B3D111-7AC4-405E-8628-89FB0B17E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5024341204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新能源为能源供应革命注入新能量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新能源概述与发展现状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新能源技术创新与突破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新能源产业链完善与拓展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新能源在能源供应中角色转变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环境保护与可持续发展战略实施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未来展望：构建以新能源为主体新型电力系统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新能源概述与发展现状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792" r="13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新能源是指除了传统的化石能源以外，可再生、清洁、低碳的能源形式。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主要包括太阳能、风能、水能、生物质能、地热能、海洋能等。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近年来，全球新能源装机容量和发电量均呈现快速增长趋势。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快速增长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新能源技术不断创新，成本不断降低，效率不断提高。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许多国家出台政策扶持新能源发展，推动能源转型。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全球新能源发展趋势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布局优化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中国正在优化新能源布局，加强区域电网和跨区输电通道建设，推动分布式能源和微电网发展。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中国正在加强新能源技术创新，提高新能源装备制造水平，推动新能源产业高质量发展。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中国政府出台了一系列政策，包括补贴、税收优惠、土地政策等，支持新能源发展。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中国新能源政策与布局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新能源技术创新与突破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292" r="15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光伏建筑一体化（BIPV）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将太阳能光伏组件与建筑材料相结合，实现发电与建筑功能的完美融合。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光伏电池效率提升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通过材料科学、光学设计和制造工艺的不断创新，光伏电池的光电转换效率得到显著提高。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薄膜太阳能电池的崛起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薄膜太阳能电池具有轻便、柔性可弯曲等优点，为太阳能应用开辟了全新领域。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太阳能光伏技术进展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040" b="304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风能发电技术优化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大型风力发电机组的研发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通过增大风电机组单机容量、提高风能利用效率，降低风电度电成本。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海上风电技术的突破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针对海上复杂环境，研发出适应性强、稳定性好的海上风电技术，推动海上风电产业的快速发展。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风能储能联合运行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将风能发电与储能技术相结合，解决风电波动性和间歇性问题，提高风电并网运行稳定性。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159" r="13159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通过改进电池材料、提高能量密度和安全性，降低锂离子电池成本，推动其在储能领域的广泛应用。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锂离子电池技术的提升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液流电池具有大容量、长寿命、可深度充放电等优点，为电网级储能提供了新的解决方案。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液流电池技术的突破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压缩空气储能具有规模大、效率高、成本低等优点，是一种具有潜力的新型储能技术。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压缩空气储能技术的进步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储能技术突破与应用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新能源产业链完善与拓展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资源勘探与评估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加大新能源资源勘探力度，提高资源评估准确性，为新能源开发提供可靠依据。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技术创新与研发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加强新能源技术研发，提高资源开发利用效率，降低成本，增强新能源产业竞争力。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多元能源供应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积极开发太阳能、风能、水能、地热能等多元新能源，实现能源供应多元化，保障能源安全。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上游资源开发与利用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设备制造与品质提升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加强新能源设备制造能力，提高设备品质和可靠性，满足新能源发展需求。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智能化改造与升级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推动新能源设备智能化改造，提高设备运行效率和自动化水平，降低运维成本。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产业协同与融合发展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促进新能源产业与装备制造、信息技术等产业的协同融合，形成完整的新能源产业链。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中游设备制造及智能化升级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https://d.book118.com/105024341204011044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2024-09-07T00:20:17.398</cp:lastPrinted>
  <dcterms:created xsi:type="dcterms:W3CDTF">2024-09-06T16:20:17Z</dcterms:created>
  <dcterms:modified xsi:type="dcterms:W3CDTF">2024-09-06T16:20:19Z</dcterms:modified>
</cp:coreProperties>
</file>