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3B146D-A129-433F-9532-BC8FF91E10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28BF4-DC51-4013-8855-58610DAE3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596191-34D2-4B35-A609-59D8AFA2F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4A1A4B-947D-4A15-B50D-EB426B227D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8B4B0A-711E-4C83-9F20-4F8BEC8268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3F8D04-7B58-41BB-8988-70D7DEED80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682F14-B6EF-4B00-99DE-85677D32AA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487EDE-2447-4030-ACF3-692F841BCD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80BD73-1BCC-45E4-925E-F30430AC0B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0F728-2001-44D6-BC97-60B83D39A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8A73BD-5C23-4ABC-A3B0-381B478C2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331313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《资产负债管理策略》ppt课件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资产负债管理的核心概念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资产负债管理策略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资产负债管理工具与技术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资产负债管理面临的挑战与解决方案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资产负债管理案例研究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资产负债管理的定义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资产负债管理：是指企业根据宏观经济环境、金融市场走势和自身经营状况，运用科学的方法和手段，对企业资产负债组合进行优化配置的一种管理方式。</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资产负债管理的目的是实现企业价值最大化，通过合理配置资产负债组合，降低企业经营风险，提高企业的盈利能力和偿债能力。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资产负债管理是现代企业财务管理的重要组成部分，对于企业的稳健经营和可持续发展具有重要意义。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随着经济全球化和金融市场的不断发展，企业面临的经营环境越来越复杂，资产负债管理的重要性也日益凸显。</a:t>
            </a:r>
          </a:p>
        </p:txBody>
      </p:sp>
      <p:pic>
        <p:nvPicPr>
          <p:cNvPr id="6" name="Picture 6"/>
          <p:cNvPicPr>
            <a:picLocks noChangeAspect="1"/>
          </p:cNvPicPr>
          <p:nvPr/>
        </p:nvPicPr>
        <p:blipFill>
          <a:blip r:embed="rId2"/>
          <a:srcRect t="7742" b="774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通过有效的资产负债管理，企业可以更好地应对市场风险、利率风险、流动性风险等多种风险，保障企业的稳健经营和可持续发展。</a:t>
            </a:r>
          </a:p>
        </p:txBody>
      </p:sp>
      <p:pic>
        <p:nvPicPr>
          <p:cNvPr id="10" name="Picture 10"/>
          <p:cNvPicPr>
            <a:picLocks noChangeAspect="1"/>
          </p:cNvPicPr>
          <p:nvPr/>
        </p:nvPicPr>
        <p:blipFill>
          <a:blip r:embed="rId4"/>
          <a:srcRect t="24123" b="2412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资产负债管理起源于20世纪50年代的美国，最初是为了应对利率风险而发展起来的。</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随着金融市场的不断发展和企业需求的不断变化，资产负债管理逐渐成为企业财务管理的重要组成部分。</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近年来，随着金融科技的不断发展，资产负债管理也在不断创新和完善，数字化、智能化等新技术的应用为资产负债管理带来了新的机遇和挑战。</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1432" r="11432"/>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资产负债管理的核心概念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风险匹配</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根据资产和负债的风险特性进行匹配，通过分散投资等方式降低单一资产或负债的风险。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资产与负债的匹配原则</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资产与负债的匹配是资产负债管理的核心原则，旨在确保企业的资产和负债在期限、规模和风险方面相匹配，从而降低流动性风险和利率风险。</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期限匹配</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通过将长期资产与长期负债相匹配，以及短期资产与短期负债相匹配，来降低因利率波动或资金流动性不足而导致的风险。</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规模匹配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确保资产和负债的规模相当，避免出现资金过剩或资金不足的情况，保持财务稳健。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资产与负债的匹配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利率风险的识别</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通过分析市场利率走势、评估企业的利率敏感性缺口和久期缺口等指标，识别企业面临的利率风险。</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利率风险的管理效果评估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定期评估利率风险管理策略的有效性，并根据市场变化及时调整策略。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利率风险的应对策略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采取套期保值、调整资产和负债的期限结构、使用利率衍生工具等方式来降低利率风险。</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利率风险的定义</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利率风险是指因市场利率变动导致企业资产价值和负债成本发生变化的风险。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利率风险的管理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208" r="132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流动性风险是指企业面临资金流动性不足，无法满足短期债务或正常运营需求的风险。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流动性风险的定义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流动性风险的识别</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流动性风险的应对策略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流动性风险管理效果评估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通过分析企业的现金流量表、债务结构、融资渠道等指标，识别企业面临的流动性风险。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建立流动性储备、优化债务结构、拓展融资渠道、提高运营效率等方式来增强企业的流动性。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定期评估流动性风险管理策略的有效性，确保企业具备足够的流动性来应对各种资金需求和突发状况。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流动性风险的管理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信用风险的管理</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信用风险的定义</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信用风险是指借款方或债务人因违约导致企业资产损失或无法按期收回债务的风险。</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信用风险的应对策略</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采取分散投资、设定信用额度、建立严格的信用评估体系等方式来降低信用风险。</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信用风险的识别</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通过评估债务人的信用状况、行业风险、宏观经济环境等指标，识别企业面临的信用风险。</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信用风险管理效果评估</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定期评估信用风险管理策略的有效性，并根据实际情况调整信用政策和风险管理措施。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资产负债管理策略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在静态管理策略下，企业保持资产和负债的相对稳定，不进行大规模的调整。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根据经营计划和目标，预先配置资产和负债，并在一定时期内保持相对稳定。这种策略适用于经营环境相对稳定的情况，优点是管理简单，成本较低。然而，当经营环境发生变化时，企业可能无法及时调整资产和负债配置，导致风险增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静态管理策略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动态管理策略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在动态管理策略下，企业根据经营环境和市场条件的变化，不断调整资产和负债的配置。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需要建立完善的市场监测机制，及时掌握市场动态和经营环境的变化，并据此调整资产和负债的配置。这种策略的优点是能够及时应对市场变化，降低风险。然而，动态管理策略需要较高的管理水平和成本投入，因为企业需要不断进行资产和负债的调整。</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https://d.book118.com/105033131311011041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2024-09-02T13:28:09.045</cp:lastPrinted>
  <dcterms:created xsi:type="dcterms:W3CDTF">2024-09-02T05:28:09Z</dcterms:created>
  <dcterms:modified xsi:type="dcterms:W3CDTF">2024-09-02T05:28:11Z</dcterms:modified>
</cp:coreProperties>
</file>