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DE505E-F4F0-4615-93A3-850B987C9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13B039-51BB-4EA2-8E94-DF7950087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13F67F-82C5-4C85-B0C5-66A5C87E3F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2771C2-5DF6-4C68-B2A0-6B1CE66306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910D55-82FE-42FF-A5DF-1FE36129C0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B5F17A-919B-459D-9BC2-F264713C0F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1B4226-48D1-43A9-9458-96DE402AE5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1B3E89-9E35-46F7-9CF0-D4C961501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FDD31C-8936-4C4F-A31E-2901F7D16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E758CF-77E8-472A-AFA8-B19E305692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A29A7-7E55-45A3-8771-0AF88C181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04101011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产科护理敏感质量指标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产科护理敏感质量指标概述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产妇安全类敏感质量指标</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新生儿安全类敏感质量指标</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护理服务类敏感质量指标</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敏感质量指标的数据收集与分析</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敏感质量指标在产科护理中的应用与改进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021" r="340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通过敏感质量指标的设立和监测，及时发现问题，持续改进，从而提升产科整体护理质量。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提升产科护理质量</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敏感质量指标关注产科护理过程中的关键环节和风险点，有助于预防和减少母婴并发症的发生。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保障母婴安全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敏感质量指标是指在产科护理过程中，能够反映护理质量和患者安全的关键性、代表性指标。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敏感质量指标的监测和分析，可以及时发现护理过程中的问题和不足，为改进护理措施提供科学依据，从而保障母婴安全，提高患者满意度。同时，敏感质量指标也是评价产科护理质量和医院管理水平的重要指标之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敏感质量指标的定义和意义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产科护理敏感质量指标概述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衡量产妇在分娩后24小时内出血量超过500毫升的比例，是评价产科护理质量的重要指标之一。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产后出血率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产褥感染率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子宫破裂发生率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反映产妇在分娩及产褥期发生感染的比例，感染可能导致产妇严重的健康问题，甚至危及生命。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子宫破裂是产科严重的并发症之一，此指标用于衡量产妇发生子宫破裂的风险。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产妇安全类指标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新生儿窒息是新生儿出生后常见的紧急情况，此指标用于评估新生儿在分娩过程中出现窒息的比例。</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新生儿窒息率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反映新生儿在出生后发生感染的比例，感染可能导致新生儿严重的健康问题，甚至危及生命。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新生儿感染率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用于衡量新生儿在出生后28天内死亡的比例，是评价产科和新生儿科护理质量的重要指标。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新生儿死亡率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新生儿安全类指标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护理服务类指标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产妇满意度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反映产妇对产科护理服务的满意程度，包括护理态度、技能、环境等方面的评价。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新生儿护理合格率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衡量新生儿护理操作符合规范要求的比例，包括喂养、清洁、保暖等方面的护理。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护理记录完整率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反映产科护理记录完整、准确的程度，是评价护理工作质量的重要指标之一。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产妇安全类敏感质量指标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产后出血是指胎儿娩出后24小时内失血量超过500ml，剖宫产时超过1000ml，是分娩期的严重并发症。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产后出血的发生率因地区和医院而异，但通常是产科最常见的并发症之一。</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发生率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产后出血的发生与多种因素有关，如子宫收缩乏力、胎盘因素、软产道裂伤及凝血功能障碍等。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影响因素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预防产后出血的关键在于加强产前检查，及时发现并处理高危因素，同时提高产科医护人员的应急处理能力。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护理措施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产后出血发生率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产褥感染发生率</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产褥感染是指分娩时及产褥期生殖道受病原体侵袭，引起局部或全身的感染。</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发生率</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产褥感染的发生率因医院和地区而异，但通常是产妇死亡的重要原因之一。</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影响因素</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产褥感染的发生与多种因素有关，如产前检查不足、胎膜早破、产程延长、手术产等。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护理措施</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预防产褥感染的关键在于加强产前检查，及时发现并处理感染的高危因素，同时严格执行无菌操作原则，加强产后护理和观察。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护理措施</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预防子宫破裂的关键在于加强产前检查，及时发现并处理高危因素，同时提高产科医护人员的应急处理能力，做好围生期保健工作。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子宫破裂是指子宫体部或子宫下段于分娩期或妊娠期发生裂伤，为产科严重并发症，威胁母儿生命。</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发生率</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子宫破裂的发生率相对较低，但一旦发生，往往导致严重的后果。</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影响因素</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子宫破裂的发生与多种因素有关，如子宫手术史、胎位异常、胎儿过大等。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子宫破裂发生率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新生儿安全类敏感质量指标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https://d.book118.com/105041010113011100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2024-09-08T03:07:31.560</cp:lastPrinted>
  <dcterms:created xsi:type="dcterms:W3CDTF">2024-09-07T19:07:31Z</dcterms:created>
  <dcterms:modified xsi:type="dcterms:W3CDTF">2024-09-07T19:07:33Z</dcterms:modified>
</cp:coreProperties>
</file>