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2106B-6F24-42A1-9EF6-A2D584C73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75974-E8C2-4949-BCA7-A0D2D7DE4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66E34-53E8-4439-842B-E67E27222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33EE3-D87F-4B23-AB9B-655507633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E744F9-39EA-4D2A-AF0B-F50F29D1D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F7D583-8663-4BD4-966E-6CECE94A1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91FCDB-D939-442D-9DD4-43434D9E0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1E777-6629-4D99-BBE6-5C3A1C3A4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8E455-7986-4799-956F-065382C36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F1125-938C-453B-BE4B-C581B45AA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950E7-1AA6-4F29-9E22-4C4464942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04211230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教学改革研究与实践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教学改革理论基础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教学改革实践探索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教学改革效果评估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教学改革面临的挑战与对策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未来教学改革的趋势与展望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社会变革驱动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教育质量提升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教育公平推进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随着科技的快速发展和全球化的推进，传统教学方式已无法满足现代社会对人才的需求，教学改革势在必行。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通过教学改革，提高教育质量和效率，培养具备创新精神和实践能力的新时代人才。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教学改革有助于打破地域、贫富等教育壁垒，实现教育资源的优化配置和公平分配。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教学改革的背景和意义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通过研究和实践，探索适应时代发展需求的有效教学模式和方法，为教学实践提供理论支持。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教学改革研究有助于提升教师的专业素养和教育教学能力，推动教师队伍的整体优化。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教学改革研究与实践相结合，有助于推动教育的创新发展，为培养创新型人才提供有力支撑。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探索有效教学模式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推动教育创新发展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教学改革理论基础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知识是由学习者主动构建的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建构主义认为，知识不是通过教师的传授得到的，而是学习者在一定的情境下，借助教师和学习伙伴的帮助，利用必要的学习资料，通过意义建构的方式获得的。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学习者具有主观能动性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学习者不是被动接受知识的容器，而是具有主观能动性的个体。他们能够根据自己的经验、兴趣和需求，主动选择、加工和处理信息，从而构建自己的知识体系。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学习是社会性的活动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建构主义强调学习的社会性，认为学习是在一定的社会文化背景下进行的。学习者通过与他人的交流和合作，共享知识和经验，促进彼此的认知发展。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建构主义学习理论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以学生为中心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人本主义学习理论认为，学生是学习的主体，教学应该以学生的需求和发展为中心。教师应该关注学生的情感、态度和价值观，创造有利于学生发展的学习环境。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重视学生的情感和体验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人本主义强调学生的情感和体验在学习中的重要性。教师应该关注学生的情感变化，引导学生积极参与学习过程，体验学习的乐趣和成就感。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培养学生的自主学习能力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人本主义认为，教育的目标不仅是传授知识，更重要的是培养学生的自主学习能力。教师应该激发学生的学习兴趣和动机，帮助学生掌握学习方法和策略，培养学生的自主学习能力。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人本主义学习理论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智能的多元性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智能理论认为，人类的智能是多元的，包括语言智能、数学逻辑智能、空间智能、身体运动智能、音乐智能、人际智能、自我认知智能和自然观察智能等八种智能。每个人在不同智能方面的发展程度和组合方式都有所不同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尊重个体差异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多元智能理论强调尊重个体差异，认为每个学生都有自己独特的智能组合和发展潜力。教师应该了解每个学生的智能特点和发展需求，采用个性化的教学方法和策略，帮助学生充分发展自己的潜能。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多元评价方式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多元智能理论认为，传统的单一评价方式无法全面反映学生的智能发展水平。因此，教师应该采用多元评价方式，包括观察、记录、作品展示、口头表达等多种方式，全面评价学生的智能发展水平和综合素质。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多元智能理论</a:t>
              </a:r>
            </a:p>
          </p:txBody>
        </p:sp>
      </p:grpSp>
      <p:sp>
        <p:nvSpPr>
          <p:cNvPr id="45" name="AutoShape 45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教学改革实践探索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更新教学内容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强化实践教学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推进课程思政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教学内容改革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增加实验、实训、课程设计等实践教学环节，提高学生的实践能力和创新能力。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将思想政治教育融入专业课程教学，引导学生树立正确的世界观、人生观和价值观。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删除陈旧的内容，增加前沿的知识和技术，确保教学内容与时代发展同步。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加强合作学习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鼓励学生分组合作，共同完成学习任务，培养学生的团队协作精神和沟通能力。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推广混合式教学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结合在线教学和面对面教学的优势，为学生提供更加灵活、个性化的学习体验。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采用案例教学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引入实际案例，引导学生分析和解决问题，提高学生的思维能力和解决问题的能力。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教学方法改革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运用多媒体技术、网络技术等现代信息技术手段，提高教学效果和效率。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建设教学资源库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推进智慧教室建设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整合优质教学资源，建立教学资源库，方便学生自主学习和拓展学习。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利用物联网、大数据、人工智能等技术手段，打造智能化、互动化的教学环境。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教学手段改革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https://d.book118.com/105042112301011101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2024-09-10T09:15:29.825</cp:lastPrinted>
  <dcterms:created xsi:type="dcterms:W3CDTF">2024-09-10T01:15:29Z</dcterms:created>
  <dcterms:modified xsi:type="dcterms:W3CDTF">2024-09-10T01:15:32Z</dcterms:modified>
</cp:coreProperties>
</file>