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B4209-B8E5-4C0A-85A6-4E9087AF7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01CBD-ACD4-4F59-95AC-2C1C25DE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0D25B-E7FE-470A-A4C7-DCB62685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25AFD-BA14-453B-9EC1-A6F54774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A489D-5120-4DA8-831C-DD68BDC7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2C5ED-661A-4290-AF9A-C1D175CA5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CD827-E5A1-4A4E-BBC6-87E01D4AC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70E43-186D-44A2-A2B7-C13645FFA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611C9-CC3D-4E37-AD7C-BA78F31D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C534C-8C3A-469D-946A-7793754A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88A42-0D50-4DDA-B6E0-E96AC62E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4232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如何预防台风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台风的定义与特点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台风预警系统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台风来临前的准备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台风来临时的应对措施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台风过后的注意事项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台风是发生在热带海面上的强烈气旋，具有强大的风力和暴雨。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台风是热带气旋的一种，当其中心持续风速达到每小时88-117公里时，被称为台风。台风是在热带海面上生成的，由于水汽蒸发和热量不均，形成强烈的上升和下沉气流，进而形成旋转的气旋。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000" r="3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台风具有旋转路径、强风、暴雨和风暴潮等特点。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在形成后，会沿着一个相对稳定的路径旋转，通常为逆时针方向。台风中心附近的风力非常强大，通常达到每小时118公里以上，同时伴随暴雨和风暴潮。风暴潮是指台风引起的海平面上升，可能导致沿海地区的水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台风预警系统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气象部门还通过社交媒体平台发布台风预警信息，扩大传播范围，提高传播效率。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气象部门监测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气象部门通过卫星云图、雷达等手段持续监测台风动向，一旦发现台风生成，立即发布预警。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预警信息通过电视台、广播电台、报纸等媒体传播，确保公众及时获取台风预警信息。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台风预警的发布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台风预警的级别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蓝色预警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预计未来将受台风影响，此时应做好防台风准备。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黄色预警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预计未来将有强台风或超强台风登陆，此时应密切关注台风动向，并采取必要的防御措施。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橙色预警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预计未来将有特强台风登陆，此时应立即采取防御措施，避免外出。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红色预警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预计未来将有极端强台风或超强台风登陆，此时应立即进入紧急防御状态，采取一切必要措施确保生命财产安全。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通过电视和广播接收台风预警信息是最传统的方式，但随着新媒体的发展，这种方式的影响力逐渐减弱。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手机短信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手机短信是一种快速、便捷的预警信息传播方式，但需要用户订阅并确保手机信号畅通。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通过气象部门官方网站、社交媒体平台等互联网渠道获取台风预警信息，已成为越来越多人的选择。这些平台通常提供实时更新的台风动态和防御指南，有助于公众更好地应对台风灾害。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台风预警的接收方式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台风来临前的准备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储备必需品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准备足够的食物、水和其他必需品，以及急救药品和重要文件，如身份证、护照等。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检查住所安全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检查住所是否稳固，门窗是否完好，及时修理或加固可能存在安全隐患的地方。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与家人一起制定应急计划，明确撤离路线和避难所，确保每个人都清楚自己的责任。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https://d.book118.com/105042323033011044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2024-09-06T08:24:37.189</cp:lastPrinted>
  <dcterms:created xsi:type="dcterms:W3CDTF">2024-09-06T00:24:37Z</dcterms:created>
  <dcterms:modified xsi:type="dcterms:W3CDTF">2024-09-06T00:24:39Z</dcterms:modified>
</cp:coreProperties>
</file>