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FF1DF-FF16-4CC7-AAB4-5D9666E68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B43221-9A28-4674-B607-81639296B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8EABD-7538-461F-84D7-F3B825E1C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2F7B88-FB9D-4FE7-8961-EEF0271DA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4EA516-3081-421B-9160-C551355EB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A4533B-D1F1-4866-89B1-E5F38914B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F7C6A9-F45E-4A13-B619-97855553F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D397A4-D593-4A53-AF09-141F13615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73B0F7-29D5-4920-B9AE-ED882682D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10450C-6D39-49E3-B203-0E2BB1436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85210-31F4-42B4-92A4-F498C63E9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04311330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素质测试对招聘结果的决定性影响找到真正优秀的人才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素质测试在招聘中的重要性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素质测试的种类与内容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素质测试在招聘流程中的实施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素质测试对招聘结果的影响分析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如何通过素质测试找到真正优秀的人才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人才市场竞争激烈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当前人才市场竞争日益激烈，企业为了找到真正优秀的人才，需要更加科学和有效的招聘方法。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传统招聘方法的局限性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传统招聘方法往往只注重应聘者的学历、经验和技能等表面因素，而忽视了其潜在的素质和能力。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素质测试的重要性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素质测试可以弥补传统招聘方法的不足，通过对应聘者的性格、能力、价值观等深层次因素的评估，更准确地找到真正优秀的人才。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9" r="125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本报告旨在探讨素质测试在招聘过程中的决定性作用，以及如何通过素质测试找到真正优秀的人才。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本报告将首先介绍素质测试的概念和原理，然后分析其在招聘过程中的具体应用和效果，最后提出一些建议和展望。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素质测试在招聘中的重要性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筛选合格候选人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通过素质测试，企业可以快速筛选出具备所需素质和能力的候选人，减少面试环节的时间和人力成本。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提高招聘准确性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素质测试可以对应聘者的能力、性格、价值观等方面进行全面评估，从而更准确地判断其是否适合岗位和企业文化。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提升招聘效率与准确性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500" r="2750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发掘潜力股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素质测试可以揭示应聘者的潜在能力和素质，帮助企业发现那些具有成长潜力的优秀人才。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弥补简历不足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对于缺乏工作经验或简历不够突出的应聘者，素质测试可以提供更多维度的评估，让企业更全面地了解应聘者。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发掘潜在优秀人才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通过招聘具备优秀素质和能力的员工，企业可以提升整体员工绩效，进而推动业务发展。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提升员工绩效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优秀的员工队伍是企业的重要竞争力，通过素质测试招聘到的人才更有可能为企业带来创新和价值，提升企业在市场中的竞争力。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促进企业长远发展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素质测试的种类与内容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评估应聘者的逻辑推理、分析判断、空间想象等智力水平。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智力测试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检测应聘者的情绪管理能力及应对压力的能力。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情绪稳定性测试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评估应聘者的心理健康状况，如是否有抑郁、焦虑等问题。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心理健康测试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心理测试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学习能力测试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检测应聘者的学习意愿、学习方法和效果，以及适应新知识和技能的能力。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专业技能测试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针对应聘职位所需的专业技能进行测评，如编程、设计、销售技巧等。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语言能力测试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评估应聘者的外语水平，如英语、日语、法语等。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能力测试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评估应聘者的性格类型，如内向/外向、理性/感性等。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性格特质测试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711" r="371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价值观测试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动机与兴趣测试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125" r="13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了解应聘者的价值观念，如对成功、团队合作、创新等的看法。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探究应聘者的职业兴趣、工作动机和职业规划。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人格测试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观察应聘者在团队中的表现，评估其领导力、沟通能力、合作精神等。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无领导小组讨论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让应聘者模拟特定工作场景中的角色，以展示其应变能力和解决问题的能力。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通过制造紧张氛围或提出具有挑战性的问题，测试应聘者在压力下的表现及应对能力。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压力面试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情境模拟测试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素质测试在招聘流程中的实施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明确招聘岗位的工作职责、任务、环境和所需技能、知识、能力等。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企业文化和价值观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分析企业的文化和价值观，确定所需人才的特质和素质。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市场和竞争情况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了解市场和竞争对手的情况，确定所需人才的稀缺性和竞争优势。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招聘需求分析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测试内容设计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根据招聘需求分析结果，设计测试内容，包括知识、技能、能力、性格、价值观等方面。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测试方法选择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选择合适的测试方法，如笔试、面试、心理测试、情境模拟等。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测试标准制定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制定明确的测试标准，包括测试时间、难度、评分标准等。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测试设计与选择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https://d.book118.com/105043113302011122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2024-09-26T08:50:53.393</cp:lastPrinted>
  <dcterms:created xsi:type="dcterms:W3CDTF">2024-09-26T00:50:53Z</dcterms:created>
  <dcterms:modified xsi:type="dcterms:W3CDTF">2024-09-26T00:50:55Z</dcterms:modified>
</cp:coreProperties>
</file>