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AEED7-F264-4723-B2EE-C6F830720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AC465-2D0B-46D7-98C4-2732C47AF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5CD69-D2B1-404A-B6FD-E7BB931ED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FC781-E966-403C-9D76-9B9F581BE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C4B084-CD73-4E72-ADF2-0C2A275F7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561448-313F-4392-9DF3-92BE2ECB3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436648-E04A-496F-A5E1-8C128125E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EB32B-2E4C-4ED8-A5B2-F3BD188E6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AEEFC-57B8-4491-8F08-A9EC118A8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20696-63B5-4EB8-AA64-AAE73E183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02636-9479-4CD0-B363-474F26A1A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432213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脑出血患者体温与预后的临床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脑出血与体温变化的关系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体温对脑出血患者预后的影响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脑出血患者体温管理策略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2" name="AutoShape 32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体温是评估脑出血患者病情和预后的重要指标之一，但关于其与预后的关系仍存在争议。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脑出血是一种常见的脑血管疾病，其发病率和死亡率较高，对患者的生活质量和健康状况产生严重影响。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2" name="Freeform 32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7581403" y="1797082"/>
            <a:ext cx="3111273" cy="36649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本研究旨在探讨脑出血患者体温与预后的关系，为临床治疗提供依据。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脑出血与体温变化的关系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脑出血患者可能因病情严重而出现应激反应，导致体温升高。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脑出血可能导致中枢神经系统受损，影响体温调节中枢的功能，导致体温升高或降低。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脑出血后，由于颅内压升高，可能导致体温调节功能障碍，出现体温异常。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脑出血对体温的影响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0376" b="10376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高热可能增加脑部代谢和氧耗，加重脑出血患者的病情。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8333" r="1833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低温可能降低脑部代谢和氧供，对脑出血患者的恢复产生不利影响。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体温异常可能导致脑出血患者的并发症增多，如感染、电解质紊乱等。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体温变化对脑出血的影响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体温异常的脑出血患者恢复期较长，预后较差。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高热或低温可能增加脑出血患者的死亡率。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034" b="30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体温变化可作为预测脑出血患者预后的指标之一，帮助医生评估病情和制定治疗方案。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体温与脑出血预后的相关性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体温对脑出血患者预后的影响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体温与患者生存率呈负相关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体温过高或过低均可能增加脑出血患者的死亡风险。体温过高可能导致脑水肿、颅内压升高，而体温过低则可能影响脑部氧供和代谢。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体温与患者生存率的关系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https://d.book118.com/105043221302011121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2024-09-25T00:46:53.358</cp:lastPrinted>
  <dcterms:created xsi:type="dcterms:W3CDTF">2024-09-24T16:46:53Z</dcterms:created>
  <dcterms:modified xsi:type="dcterms:W3CDTF">2024-09-24T16:46:55Z</dcterms:modified>
</cp:coreProperties>
</file>