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6B191-8497-4F03-A20E-E1851E2A7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B2A0C-7723-4233-9FDE-112150D07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7D8B4-17E4-4E79-A8FC-393D7D4B8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B7028-5148-435A-8025-295C1E032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3C5801-070F-4A94-AFA6-DC4B51928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F26285-0800-4E87-AA64-0299C4856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0BE778-0700-4CE6-BDE6-8CB6304B5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F9452-27D1-4EB3-BB69-11851B456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E54EB-1A15-4267-9353-8C1567AC3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56E18-6816-413F-8EE3-964896FD8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4D586-15FD-4850-B46A-B85694EF3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0012204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检查管理办法培训课件透明与公正的检查原则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透明与公正的检查原则概述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透明与公正的检查原则在实践中的应用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透明与公正的检查原则面临的挑战和解决方案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确保检查过程公正、透明，避免任何形式的歧视或偏见。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提高检查公正性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促进企业合规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153" b="71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通过制定明确的检查管理办法，加强对检查人员的监管，确保检查工作的有效进行。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通过公正、透明的检查，推动企业遵守相关法律法规和行业标准，促进企业合规经营。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明确检查人员的职责、权限和工作流程，规范检查行为，确保检查工作的有序进行。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规范检查行为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保障被检查对象的权益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增加检查结果的可信度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通过合理的检查计划和程序，提高检查效率，减少不必要的浪费和延误。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确保被检查对象的合法权益得到保障，避免不必要的损失和纠纷。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公正、透明的检查过程和结果可以增加检查结果的可信度，提高公众对检查结果的认可程度。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透明与公正的检查原则概述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信息公开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检查过程中涉及的所有信息，包括检查标准、程序、结果等，都应当公开透明，确保被检查对象和相关人员能够充分了解检查情况。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过程透明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检查过程应当公开透明，允许被检查对象和相关人员旁听或参与，确保检查过程的公正性和客观性。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结果透明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检查结果应当及时公布，确保被检查对象和相关人员能够及时了解检查结果，并对结果进行申诉或质疑。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所有被检查对象应当受到平等对待，不得因身份、地位等因素而受到歧视或不公待遇。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检查人员应当以客观公正的态度进行检查，不得带有任何偏见或主观色彩，确保检查结果的真实性和客观性。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客观公正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检查过程应当严格遵守相关法律法规和规章制度，确保检查行为的合法性和规范性。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透明和公正是相辅相成、相互促进的关系。只有确保检查过程的透明，才能保障检查结果的公正；同时，只有确保检查结果的公正，才能体现检查过程的透明。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透明和公正都是检查工作的基本要求，是保障检查工作质量和效果的重要保障。二者共同构成了检查工作的核心原则，是检查工作不可或缺的重要组成部分。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在实际工作中，透明和公正需要相互配合、相互协调。在确保检查过程透明的同时，也要注重保障检查结果的公正性；在确保检查结果公正的同时，也要注重提高检查过程的透明度。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透明与公正的关系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检查管理办法的核心内容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确保检查机构具备独立性、权威性和专业性，避免利益冲突。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检查机构设置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检查人员应具备相关专业背景和工作经验，经过严格选拔和培训。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检查人员资质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检查人员应遵守职业道德和纪律规定，保持公正、客观的工作态度。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检查纪律要求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检查机构和人员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检查标准明确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制定明确的检查标准和指标，确保检查工作的客观性和可操作性。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检查程序公开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检查程序应公开透明，包括检查计划、实施步骤、时间安排等。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检查过程记录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对检查过程进行详细记录，包括检查对象、时间、地点、发现的问题等。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检查程序和标准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https://d.book118.com/105100122041011044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2024-09-06T10:25:38.220</cp:lastPrinted>
  <dcterms:created xsi:type="dcterms:W3CDTF">2024-09-06T02:25:38Z</dcterms:created>
  <dcterms:modified xsi:type="dcterms:W3CDTF">2024-09-06T02:25:40Z</dcterms:modified>
</cp:coreProperties>
</file>