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AC077-C3ED-401B-81B6-CEC4E51E5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282EE-4B20-427C-97D5-FE02493B9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9389B-F682-4279-AB55-2ED088463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095A3-3EFE-42C5-9929-A23E4A9CF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C89A04-5610-4F5D-AB1A-006AC5741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74935C-6972-4D02-AE70-12388D8DB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828210-20BE-4284-9962-A1FEC8D8D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BE07E-2F34-43CA-83EC-F6E61CDC0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C3DDA-B018-450C-B8DE-ADFE04726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82FFD-9B90-40E9-8000-13CC0624E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156F6-3114-4B2E-A317-04AD6757B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0021213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网络安全信息培训\n## 1.网络安全基本概念及重要性\n### 1.1网络安全的定义与目标\n### 1.2网络安全的重要性及原因\n### 1.3网络安全的常见威胁及风险\n## 2.网络安全法律法规与政策\n### 2.1网络安全法律法规的发展历程\n### 2.2网络安全法律法规的主要内容\n### 2.3网络安全政策的制定与实施\n## 3.网络安全技术体系\n### 3.1网络安全技术体系的构成\n### 3.2网络安全防护技术的发展趋势\n### 3.3网络安全检测与应急响应技术\n## 4.网络安全信息培训的实施\n### 4.1网络安全信息培训的目标与内容\n### 4.2网络安全信息培训的方法与手段\n### 4.3网络安全信息培训的效果评估与持续改进\n## 5.企业网络安全信息培训实践\n### 5.1企业网络安全信息培训的需求分析\n### 5.2企业网络安全信息培训的计划与实施\n### 5.3企业网络安全信息培训的成果与经验\n## 6.网络安全信息培训的未来展望\n### 6.1网络安全信息培训的发展趋势\n### 6.2网络安全信息培训的挑战与机遇\n### 6.3网络安全信息培训的展望与建议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网络安全信息培训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网络安全基本概念及重要性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网络安全的定义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保护网络系统和信息的安全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防止网络攻击、破坏、泄露和篡改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保障网络正常运行和数据安全</a:t>
                </a:r>
                <a:endParaRPr/>
              </a:p>
            </p:txBody>
          </p:sp>
          <p:sp>
            <p:nvSpPr>
              <p:cNvPr id="22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网络安全的目标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保密性：确保信息不被未经授权的用户获取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完整性：确保信息在传输和存储过程中不被篡改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可用性：确保网络系统在遭受攻击时仍能正常运行</a:t>
                </a:r>
                <a:endParaRPr/>
              </a:p>
            </p:txBody>
          </p:sp>
          <p:sp>
            <p:nvSpPr>
              <p:cNvPr id="22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网络安全的原则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合法原则：遵守法律法规，尊重知识产权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授权原则：对用户进行身份认证和权限控制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最小特权原则：限制用户访问和操作网络资源的权限</a:t>
                </a:r>
                <a:endParaRPr/>
              </a:p>
            </p:txBody>
          </p:sp>
          <p:sp>
            <p:nvSpPr>
              <p:cNvPr id="23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网络安全的定义与目标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网络安全的重要性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保护个人隐私和企业机密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避免经济损失和声誉损害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维护国家安全和社会稳定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网络安全的原因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网络攻击手段日益多样化和隐蔽化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网络犯罪活动猖獗，涉及诈骗、盗窃等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国家安全、经济和社会活动对网络的依赖程度不断加深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网络安全的重要性及原因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网络安全的常见威胁及风险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网络安全的常见威胁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黑客攻击：破坏、篡改、窃取信息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病毒、木马、蠕虫等恶意软件：感染、破坏、窃取信息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网络钓鱼、诈骗：欺骗用户泄露个人信息和财务信息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网络安全的风险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数据泄露：导致个人隐私、企业机密等敏感信息泄露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系统破坏：导致网络系统功能丧失或瘫痪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身份盗窃：导致用户财产损失和声誉受损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网络安全法律法规与政策</a:t>
            </a:r>
            <a:endParaRPr/>
          </a:p>
        </p:txBody>
      </p:sp>
      <p:sp>
        <p:nvSpPr>
          <p:cNvPr id="26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6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国际网络安全法律法规的发展历程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1990年代：美国、欧盟等国家出台网络安全法律法规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2000年代：国际间加强网络安全法律法规的合作与交流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2010年代：全球范围内网络安全法律法规体系逐步完善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中国网络安全法律法规的发展历程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1990年代：出台《中华人民共和国计算机信息系统安全保护条例》等法规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2000年代：出台《中华人民共和国网络安全法》等法规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2010年代：加强网络安全法律法规的修订和完善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网络安全法律法规的发展历程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网络安全法律法规的主要内容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网络安全法律法规的类型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立法：制定网络安全法律法规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执法：执行网络安全法律法规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司法：审判网络安全违法犯罪行为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网络安全法律法规的主要内容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网络安全管理：明确网络安全管理职责和权限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网络信息安全：保护个人信息、企业机密等敏感信息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网络犯罪打击：打击网络犯罪活动，维护网络安全秩序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网络安全政策的制定</a:t>
                </a:r>
                <a:endParaRPr/>
              </a:p>
            </p:txBody>
          </p:sp>
          <p:sp>
            <p:nvSpPr>
              <p:cNvPr id="3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评估网络安全风险：分析网络安全形势，识别风险点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制定网络安全政策：明确政策目标、任务和措施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发布网络安全政策：向社会公众和相关单位传达政策内容</a:t>
                </a:r>
                <a:endParaRPr/>
              </a:p>
            </p:txBody>
          </p:sp>
          <p:sp>
            <p:nvSpPr>
              <p:cNvPr id="3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网络安全政策的实施</a:t>
                </a:r>
                <a:endParaRPr/>
              </a:p>
            </p:txBody>
          </p:sp>
          <p:sp>
            <p:nvSpPr>
              <p:cNvPr id="3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培训宣传：提高社会公众和相关单位的网络安全意识和技能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监督管理：检查、督促相关单位落实网络安全政策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评估反馈：评估网络安全政策的实施效果，及时调整和完善</a:t>
                </a:r>
                <a:endParaRPr/>
              </a:p>
            </p:txBody>
          </p:sp>
          <p:sp>
            <p:nvSpPr>
              <p:cNvPr id="3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网络安全政策的制定与实施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网络安全技术体系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网络安全技术体系的层次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物理安全：保障网络设备和设施的物理安全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技术安全：保障网络系统的正常运行和数据安全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管理安全：保障网络安全管理和制度的落实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网络安全技术体系的内容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网络安全防护技术：防火墙、入侵检测系统、加密技术等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网络安全检测技术：安全审计、漏洞扫描、恶意软件检测等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网络安全应急响应技术：备份恢复、应急响应计划、应急演练等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网络安全技术体系的构成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网络安全防护技术的发展趋势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网络安全防护技术的演进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传统的防护技术：防火墙、入侵检测系统等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云计算时代的防护技术：虚拟化安全、容器安全等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人工智能时代的防护技术：智能分析、自动化响应等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网络安全防护技术的发展趋势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集成化：构建综合性的网络安全防护体系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智能化：利用人工智能技术提高防护效果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个性化：针对不同行业和用户的需求，提供定制化的防护方案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网络安全检测与应急响应技术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网络安全检测技术的发展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基于规则的检测：通过定义规则检测已知威胁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基于行为的检测：通过分析行为特征检测未知威胁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基于大数据的检测：通过分析大量数据发现潜在威胁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网络安全应急响应技术的发展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建立应急响应机制：制定应急响应计划，提高应对突发事件的能力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开展应急演练：提高应急响应团队的协同作战能力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加强信息共享：实现跨部门、跨地区的信息沟通和协作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https://d.book118.com/105100212132011112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网络安全信息培训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2024-09-18T19:12:14.667</cp:lastPrinted>
  <dcterms:created xsi:type="dcterms:W3CDTF">2024-09-18T11:12:14Z</dcterms:created>
  <dcterms:modified xsi:type="dcterms:W3CDTF">2024-09-18T11:12:16Z</dcterms:modified>
</cp:coreProperties>
</file>