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962ED-0BF8-4CB3-B3C8-3AF82832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5C132-7779-4C20-88B1-96FEA3518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1567E-E3A5-444A-BCBF-22A4B91E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14EED-A3D5-4539-AF42-74D7D97E0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080A83-FCB4-45BA-ABA3-B5CEBF4A6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44000-C617-4E80-AE18-9F27FE5A4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17040-36E2-42DE-B6B2-80BEDD319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E0A17-E924-4A72-A1C4-2EE2F989E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DB662-C8DC-4D21-899E-9B1CF2B2A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1598A-19E9-403E-915E-85F673EA2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48D45-3EAA-4E29-ADBF-11DFFFBBE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003220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金融稽查案例分析：创新调查手段打击金融违法犯罪行为\n## 1.金融稽查案例分析的重要性及作用\n### 1.1金融稽查案例分析在金融市场监管中的核心地位\n### 1.2金融稽查案例分析对防范金融风险的作用\n### 1.3金融稽查案例分析对维护金融秩序的意义\n## 2.金融稽查案例分析的基本方法与技巧\n### 2.1运用大数据技术进行金融稽查案例分析\n### 2.2运用人工智能技术提高金融稽查案例分析效率\n### 2.3金融稽查案例分析中的访谈与实地调查技巧\n## 3.创新调查手段在金融稽查案例分析中的应用\n### 3.1利用区块链技术追踪金融犯罪线索\n### 3.2运用云计算技术提高金融稽查数据处理能力\n### 3.3通过社交媒体数据挖掘金融犯罪信息\n## 4.金融稽查案例分析中的国际合作与交流\n### 4.1金融稽查案例分析中的跨境金融监管合作\n### 4.2金融稽查案例分析中的人员交流与培训\n### 4.3金融稽查案例分析中的国际经验借鉴与分享\n## 5.金融稽查案例分析的未来发展趋势与挑战\n### 5.1金融稽查案例分析技术的发展趋势\n### 5.2金融稽查案例分析在法律合规方面的挑战\n### 5.3金融稽查案例分析在应对新型金融犯罪方面的策略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金融稽查案例分析：创新调查手段打击金融违法犯罪行为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金融稽查案例分析的重要性及作用</a:t>
            </a:r>
            <a:endParaRPr/>
          </a:p>
        </p:txBody>
      </p:sp>
      <p:sp>
        <p:nvSpPr>
          <p:cNvPr id="12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金融稽查案例分析是金融市场监管的重要手段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通过对金融案件的深入分析，揭示金融市场的风险和问题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为金融监管部门提供决策依据，确保金融市场的稳定和健康发展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有助于提高金融市场监管的针对性和有效性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金融稽查案例分析对金融市场参与者的约束和激励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通过对违法行为的查处，维护金融市场秩序，保护投资者利益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激励金融机构加强内部风险管理，提高经营合规性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为金融市场参与者提供行为指引，引导其合规经营</a:t>
                </a:r>
                <a:endParaRPr/>
              </a:p>
            </p:txBody>
          </p:sp>
          <p:pic>
            <p:nvPicPr>
              <p:cNvPr id="17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金融稽查案例分析在金融市场监管中的预警作用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通过对金融数据的实时监控和分析，发现潜在的风险和问题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及时向金融监管部门预警，防范金融风险的发生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有助于提高金融市场监管的及时性和前瞻性</a:t>
                </a:r>
                <a:endParaRPr/>
              </a:p>
            </p:txBody>
          </p:sp>
          <p:pic>
            <p:nvPicPr>
              <p:cNvPr id="17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金融稽查案例分析在金融市场监管中的核心地位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金融稽查案例分析有助于揭示金融风险源头</a:t>
                </a:r>
                <a:endParaRPr/>
              </a:p>
            </p:txBody>
          </p:sp>
          <p:sp>
            <p:nvSpPr>
              <p:cNvPr id="1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通过对金融案件的深入剖析，揭示风险产生的原因和机制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为金融监管部门提供风险防范的线索和依据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有助于从源头上防范金融风险，提高金融市场的稳定性</a:t>
                </a:r>
                <a:endParaRPr/>
              </a:p>
            </p:txBody>
          </p:sp>
        </p:grpSp>
        <p:grpSp>
          <p:nvGrpSpPr>
            <p:cNvPr id="18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金融稽查案例分析有助于加强金融风险防范措施</a:t>
                </a:r>
                <a:endParaRPr/>
              </a:p>
            </p:txBody>
          </p:sp>
          <p:sp>
            <p:nvSpPr>
              <p:cNvPr id="1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通过对风险案件的查处，推动金融机构加强风险防范措施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为金融监管部门制定风险防范政策提供实践依据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有助于提高金融市场的风险抵御能力，保障金融市场安全</a:t>
                </a:r>
                <a:endParaRPr/>
              </a:p>
            </p:txBody>
          </p:sp>
        </p:grpSp>
        <p:grpSp>
          <p:nvGrpSpPr>
            <p:cNvPr id="18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金融稽查案例分析有助于提高金融风险处置能力</a:t>
                </a:r>
                <a:endParaRPr/>
              </a:p>
            </p:txBody>
          </p:sp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通过对风险事件的应对和处置，积累金融风险处置的经验和教训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为金融监管部门提供风险处置的参考和借鉴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有助于提高金融市场的风险应对能力，降低金融风险的影响</a:t>
                </a:r>
                <a:endParaRPr/>
              </a:p>
            </p:txBody>
          </p:sp>
        </p:grpSp>
      </p:grpSp>
      <p:pic>
        <p:nvPicPr>
          <p:cNvPr id="19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金融稽查案例分析对防范金融风险的作用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金融稽查案例分析有助于维护金融市场公平竞争秩序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通过对不正当竞争行为的查处，维护金融市场的公平竞争环境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为金融监管部门提供维护公平竞争的依据和手段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有助于促进金融市场的健康发展，提高金融市场效率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金融稽查案例分析有助于维护金融市场诚信秩序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通过对失信行为的查处，提高金融市场的诚信水平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为金融监管部门提供维护诚信秩序的依据和手段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有助于增强金融市场的信任度，降低金融市场交易成本</a:t>
                </a:r>
                <a:endParaRPr/>
              </a:p>
            </p:txBody>
          </p:sp>
          <p:pic>
            <p:nvPicPr>
              <p:cNvPr id="20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金融稽查案例分析有助于维护金融市场消费者权益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通过对侵害消费者权益行为的查处，保护金融市场消费者的合法权益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为金融监管部门提供维护消费者权益的依据和手段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有助于提高金融市场的消费者满意度，维护金融市场声誉</a:t>
                </a:r>
                <a:endParaRPr/>
              </a:p>
            </p:txBody>
          </p:sp>
          <p:pic>
            <p:nvPicPr>
              <p:cNvPr id="21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金融稽查案例分析对维护金融秩序的意义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金融稽查案例分析的基本方法与技巧</a:t>
            </a:r>
            <a:endParaRPr/>
          </a:p>
        </p:txBody>
      </p:sp>
      <p:sp>
        <p:nvSpPr>
          <p:cNvPr id="21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通过对大量金融数据的挖掘和分析，发现案件线索和证据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为金融稽查提供数据支持，提高稽查效率和质量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有助于扩大金融稽查的覆盖范围，提高金融稽查的针对性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大数据技术在金融稽查案例分析中的应用</a:t>
                </a:r>
                <a:endParaRPr/>
              </a:p>
            </p:txBody>
          </p:sp>
        </p:grpSp>
        <p:grpSp>
          <p:nvGrpSpPr>
            <p:cNvPr id="22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数据量大、来源广泛，有助于发现隐藏的金融风险和问题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实时性强，有助于及时发现和处理金融风险事件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分析方法多样，有助于从不同角度和维度进行深入分析</a:t>
                </a:r>
                <a:endParaRPr/>
              </a:p>
            </p:txBody>
          </p:sp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大数据技术在金融稽查案例分析中的优势</a:t>
                </a:r>
                <a:endParaRPr/>
              </a:p>
            </p:txBody>
          </p:sp>
        </p:grpSp>
        <p:grpSp>
          <p:nvGrpSpPr>
            <p:cNvPr id="22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数据质量问题，需要加强数据清洗和预处理工作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数据隐私保护问题，需要在保护隐私的前提下开展数据分析和挖掘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数据安全与合规性问题，需要遵守相关法规和政策要求</a:t>
                </a:r>
                <a:endParaRPr/>
              </a:p>
            </p:txBody>
          </p:sp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大数据技术在金融稽查案例分析中的挑战</a:t>
                </a:r>
                <a:endParaRPr/>
              </a:p>
            </p:txBody>
          </p:sp>
        </p:grpSp>
      </p:grpSp>
      <p:pic>
        <p:nvPicPr>
          <p:cNvPr id="23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运用大数据技术进行金融稽查案例分析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人工智能技术在金融稽查案例分析中的应用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通过机器学习和深度学习等技术，对金融数据进行自动分析和识别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为金融稽查提供智能支持，提高稽查效率和质量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有助于减轻金融稽查人员的工作压力，提高金融稽查的针对性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人工智能技术在金融稽查案例分析中的优势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分析速度快，有助于提高金融稽查的实时性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准确度高，有助于提高金融稽查的准确性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能够处理大量数据，有助于扩大金融稽查的覆盖范围</a:t>
                </a:r>
                <a:endParaRPr/>
              </a:p>
            </p:txBody>
          </p:sp>
        </p:grpSp>
        <p:grpSp>
          <p:nvGrpSpPr>
            <p:cNvPr id="24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人工智能技术在金融稽查案例分析中的挑战</a:t>
                </a:r>
                <a:endParaRPr/>
              </a:p>
            </p:txBody>
          </p:sp>
          <p:sp>
            <p:nvSpPr>
              <p:cNvPr id="2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技术成熟度问题，需要不断优化算法和模型，提高分析效果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数据质量问题，需要加强数据清洗和预处理工作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法律与伦理问题，需要在符合法律法规和伦理道德的前提下开展应用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运用人工智能技术提高金融稽查案例分析效率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精心设计访谈提纲，确保访谈内容的全面性和针对性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注意访谈的沟通技巧，提高访谈效果和效率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做好访谈记录，确保访谈信息的准确性和完整性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金融稽查案例分析中的访谈技巧</a:t>
                </a:r>
                <a:endParaRPr/>
              </a:p>
            </p:txBody>
          </p:sp>
        </p:grpSp>
        <p:grpSp>
          <p:nvGrpSpPr>
            <p:cNvPr id="25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深入了解金融机构的业务流程和管理制度，发现潜在的风险点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仔细观察金融机构的经营场所和员工行为，收集相关证据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遵守实地调查的规定和要求，确保调查行为的合规性和合法性</a:t>
                </a:r>
                <a:endParaRPr/>
              </a:p>
            </p:txBody>
          </p:sp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金融稽查案例分析中的实地调查技巧</a:t>
                </a:r>
                <a:endParaRPr/>
              </a:p>
            </p:txBody>
          </p:sp>
        </p:grpSp>
        <p:grpSp>
          <p:nvGrpSpPr>
            <p:cNvPr id="25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将访谈和实地调查收集的信息进行整合和分析，形成完整的证据链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结合大数据和人工智能技术，提高信息分析的准确性和深度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根据分析结果，制定针对性的稽查策略和措施，确保稽查效果</a:t>
                </a:r>
                <a:endParaRPr/>
              </a:p>
            </p:txBody>
          </p: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金融稽查案例分析中的信息整合技巧</a:t>
                </a:r>
                <a:endParaRPr/>
              </a:p>
            </p:txBody>
          </p:sp>
        </p:grpSp>
      </p:grpSp>
      <p:pic>
        <p:nvPicPr>
          <p:cNvPr id="26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金融稽查案例分析中的访谈与实地调查技巧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创新调查手段在金融稽查案例分析中的应用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区块链技术在金融稽查案例分析中的应用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通过区块链技术的分布式特性和不可篡改性，追踪金融犯罪线索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为金融稽查提供技术支持，提高稽查效率和质量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有助于打击金融犯罪，维护金融市场的稳定和安全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区块链技术在金融稽查案例分析中的优势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数据透明度高，有助于发现隐藏的金融犯罪线索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数据安全性好，有助于保护金融稽查证据的安全和完整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跨境协作能力强，有助于打击跨国金融犯罪活动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区块链技术在金融稽查案例分析中的挑战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技术成熟度问题，需要不断优化区块链技术和应用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法律法规问题，需要制定相应的法律法规和政策支持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数据隐私保护问题，需要在保护隐私的前提下开展数据分析和挖掘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利用区块链技术追踪金融犯罪线索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https://d.book118.com/105100322041011112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金融稽查案例分析：创新调查手段打击金融违法犯罪行为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2024-09-18T09:45:11.942</cp:lastPrinted>
  <dcterms:created xsi:type="dcterms:W3CDTF">2024-09-18T01:45:11Z</dcterms:created>
  <dcterms:modified xsi:type="dcterms:W3CDTF">2024-09-18T01:45:13Z</dcterms:modified>
</cp:coreProperties>
</file>