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90735-EBE5-4BCE-B3F0-1C853563E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61D15-3E02-46C8-AB9F-171865FB7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861CF-2F56-416B-BF79-EB5D76817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8F67F-53D3-4EAF-8661-785F9B9A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916A5-2A0A-429F-AF28-FCDC772EC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B5598-A20F-434A-B7B5-72EEDA48B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A3E18-1CB6-4F2D-B4D7-80FFEAF4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2AA29-908F-4571-9BB4-0E4658A6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4A59F-30CC-4007-B6F0-4330560E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9C2C7-3940-433F-8210-4F4673FD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119C2-490B-43E0-8516-9FD8FD33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1323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熟悉冬季道路条件提高行车安全的技巧与准备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冬季行车前的准备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提高冬季行车安全意识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应对冬季特殊情况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冬季行车前的准备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检查轮胎磨损情况，确保轮胎花纹深度足够，若磨损严重应及时更换。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检查刹车油、刹车片及刹车盘，确保刹车系统工作正常。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检查车灯是否工作正常，包括前大灯、雾灯、转向灯等。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检查机油和冷却液是否充足，若不足应及时添加。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发动机机油和冷却液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天气预报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关注天气预报，了解冬季天气状况，如温度、雪、冰等。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路况信息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通过导航系统或交通电台了解道路情况，避开拥堵和危险路段。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交通管制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了解冬季道路交通管制措施，如限速、禁行等，遵守交通规则。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了解路况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穿着保暖的衣物，如羽绒服、毛衣等，以保持身体温暖。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保暖衣物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防滑鞋子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手套和帽子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穿着防滑的鞋子，以增加在冰雪路面上的抓地力。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戴上手套和帽子，以保持手部和头部温暖。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穿着适当的衣物和鞋子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在冬季，路面容易结冰，车辆的制动距离会增加。因此，在行驶过程中，应保持比平时更长的安全车距，以防突发情况时能够有足够的安全缓冲距离。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注意前车动态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时刻关注前车的动态，以便及时做出反应，避免追尾事故的发生。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21" r="339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在冬季路面湿滑的情况下，转弯时应降低车速，避免因车速过快导致车辆失控。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慢速转弯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在转弯前，应提前开启转向灯，提醒周边行人或车辆保障安全。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提前打转向灯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慢速转弯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在雾天或者雪天行驶时，应开启车辆的雾灯，提高车辆的能见度，保障行车安全。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在夜间行驶时，应开启车辆的近光灯，使其他车辆能够及时发现本车，避免发生碰撞事故。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使用车灯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使用近光灯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使用雾灯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在起步时应缓慢踩下油门，避免因车速过快导致车辆失控。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避免急加速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在行驶过程中，应尽量避免急刹车，特别是在路面湿滑的情况下，急刹车可能导致车辆侧滑或失控。如果需要刹车，应提前轻踩刹车，逐步降速。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避免急刹车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避免急加速和急刹车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提高冬季行车安全意识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https://d.book118.com/105101323032011114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2024-09-21T03:32:16.714</cp:lastPrinted>
  <dcterms:created xsi:type="dcterms:W3CDTF">2024-09-20T19:32:16Z</dcterms:created>
  <dcterms:modified xsi:type="dcterms:W3CDTF">2024-09-20T19:32:18Z</dcterms:modified>
</cp:coreProperties>
</file>