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63020-6D77-429E-94B0-DAB82E5B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4AFC1-B1E2-4FF2-AE1A-81BFEEDD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21BA2-BB05-4D7D-8BA3-5995AA43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C9FBC-FE4A-4E9E-BC00-778A54A24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6533C-45BA-4203-9840-A47C0169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4B73C-862C-4D11-A348-CE7CCD4B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E7AB9-A96E-42E2-9C9F-1E9B0EB4F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E39AA-04A5-4AB3-80DB-0FC39962D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A74B2-EDC6-48B1-9B49-72E8E51D9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A7D72-58FB-439C-8C7E-0D6757DE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D92AB-8019-49B0-94E1-18196EA1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2044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总装车间危险辨识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危险区域划分与标识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安全防护措施与装备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员工安全培训与意识提升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事故应急处理与报告制度建立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https://d.book118.com/105102044122011103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2024-09-12T16:28:35.757</cp:lastPrinted>
  <dcterms:created xsi:type="dcterms:W3CDTF">2024-09-12T08:28:35Z</dcterms:created>
  <dcterms:modified xsi:type="dcterms:W3CDTF">2024-09-12T08:28:37Z</dcterms:modified>
</cp:coreProperties>
</file>