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11D89-1DF0-4D10-8595-B66945F47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67F82-7FEE-48F1-9BF3-84A7D2762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683BE-0DD9-440A-8F8F-816892DBE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4D5C8-74AD-47C9-9FB2-1DDE84FF0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5BEFD-08D5-4A98-99BF-186B3A24C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BCA8C-0A04-47A4-9FB6-AEBBDAFD9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94A75-33FE-43D9-BF4D-7625C3626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ED511-B922-4B91-978C-16A70F081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6C71F-8865-49BF-A5DC-EC80F5126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0C4F2-B9CD-43FD-9D90-2C3C3F04C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CD178-4A14-4632-A142-A9B58740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2240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《科技文献检索》PPT课件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科技文献检索概述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科技文献检索的方法与技巧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科技文献检索的实践操作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科技文献检索的规范与道德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科技文献检索的未来发展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科技文献检索概述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科技文献检索是指利用检索工具从科技文献中查找所需资料的过程。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具有系统性、灵活性和可靠性，能够提供全面、准确、及时的科技信息。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科技文献检索是获取科研资料和学术信息的重要途径，对于推动科技进步和创新具有重要作用。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提高研究效率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通过科技文献检索，研究人员可以快速获取相关资料，避免重复研究，提高研究效率。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保障学术质量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科技文献检索能够提供全面、准确的学术信息，有助于研究人员评估学术质量，避免学术不端行为。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科技文献检索的重要性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早期的科技文献检索主要依靠手工操作，检索速度慢，效率低。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手工检索阶段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计算机检索阶段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网络检索阶段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智能检索阶段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随着计算机技术的发展，科技文献检索逐渐实现自动化，提高了检索效率和准确性。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互联网的普及使得科技文献检索更加便捷，用户可以通过搜索引擎、学术数据库等途径获取科技信息。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人工智能技术的应用使得科技文献检索更加智能化，能够实现个性化推荐和语义检索等功能。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科技文献检索的历史与发展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科技文献检索的方法与技巧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常用搜索引擎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列举若干常用的搜索引擎，如Google、Baidu等，并简要介绍其特点和优势。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介绍常用的搜索技巧，如关键词选择、布尔逻辑运算符的使用、限定符的使用等，帮助用户更准确地检索到所需信息。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介绍搜索引擎的概念、发展历程和分类，强调搜索引擎在科技文献检索中的重要地位。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搜索引擎的使用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常用专业数据库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列举若干常用的专业数据库，如CNKI、万方、维普等，并简要介绍其内容及使用方法。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数据库检索技巧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介绍在专业数据库中检索文献的技巧，如高级检索、模糊检索、相关性排序等，提高检索效率和准确性。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专业数据库概述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介绍专业数据库的概念、特点及在科技文献检索中的价值。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专业数据库的利用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常用学术网站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列举若干常用的学术网站，如知网、IEEE Xplore、ACM Digital Library等，并简要介绍其内容及特色。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网站使用技巧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介绍在学术网站中获取文献的方法和技巧，如关注学者主页、参与学术论坛等，拓展学术交流和获取信息的渠道。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学术网站概述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介绍学术网站的概念、特点及在科技文献检索中的作用。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学术网站的探索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文献管理工具的应用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介绍文献管理工具的基本操作和使用技巧，如文献导入、格式化处理、参考文献自动生成等，提高文献管理的效率和规范性。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工具使用技巧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介绍文献管理工具的概念、功能及在科技文献检索中的必要性。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文献管理工具概述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列举若干常用的文献管理工具，如EndNote、NoteExpress、Zotero等，并简要介绍其特点和优势。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常用文献管理工具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科技文献检索的实践操作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确定研究领域和关键词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根据研究需求和目标，选择相关的学科领域和确定关键词，确保检索的准确性和全面性。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明确检索目的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明确检索的目的是为了学术研究、撰写论文、项目申报还是解决实际问题，以便更好地筛选和利用文献。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确定检索主题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https://d.book118.com/105102240230011101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2024-09-10T04:32:08.175</cp:lastPrinted>
  <dcterms:created xsi:type="dcterms:W3CDTF">2024-09-09T20:32:08Z</dcterms:created>
  <dcterms:modified xsi:type="dcterms:W3CDTF">2024-09-09T20:32:10Z</dcterms:modified>
</cp:coreProperties>
</file>