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07BB2-0F32-4BCF-959C-B11D2422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250A0-C62B-48AD-A3D7-072E7D6D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BDAE8-A145-43A4-9140-493CE1075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9422B-785F-40E3-8D7A-F8AFB261F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2131C-EB2B-4A0A-8BF3-B3776694B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1DC6D4-6527-4825-BF40-90CE09F7B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6A8EC-B41D-4504-92D1-1F67487E1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67CBC-807F-4CA7-9051-3FB473ED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1AFF2-DEC3-4A55-970C-9DA9BB81A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199E0-ECA1-4E0B-8E98-09C2A36B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4621-8CBA-449E-8FB5-37014A491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023341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弘扬工业产品质量安全的优质品牌文化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优质品牌文化的内涵与价值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工业产品质量安全监管体系及实践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优质品牌文化建设路径与方法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工业产品质量安全风险防控策略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案例分析：成功塑造优质品牌文化的企业实践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工业产品质量安全现状及挑战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2" r="71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当前工业产品质量安全形势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总体质量水平稳步提升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随着工业技术的不断进步和管理体系的日益完善，工业产品质量水平整体呈现稳步提升的趋势。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局部领域存在安全隐患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尽管总体质量水平提升，但在某些特定领域和行业中，工业产品仍存在安全隐患，如部分化工产品、食品等。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国际竞争压力加大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随着全球化进程的加速，国际工业产品市场竞争日益激烈，对产品质量安全的要求也越来越高。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不同国家和地区的技术标准存在差异，导致工业产品在国际贸易中面临技术壁垒和质量安全风险。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技术标准不统一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企业诚信缺失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部分地区的工业产品质量监管体系存在漏洞，导致一些不合格产品流入市场，危害消费者利益。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一些企业为了追求利润最大化，忽视产品质量安全，甚至存在偷工减料、以次充好等不诚信行为。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消费者对质量安全的需求与期望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安全可靠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消费者期望工业产品在使用过程中安全可靠，不会对人身和财产造成损害。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透明可追溯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消费者希望了解工业产品的生产过程和原材料来源，确保产品的透明度和可追溯性。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高品质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消费者希望购买到高品质的工业产品，满足其使用需求和审美要求。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优质服务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消费者期望在购买和使用工业产品过程中获得优质的售前、售中和售后服务，保障其权益。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优质品牌文化的内涵与价值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优质品牌文化是一种基于高品质、高标准和高信誉的品牌理念，通过持续的创新、严格的品质管理和良好的客户服务，形成的独特品牌价值和市场影响力。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始终将产品品质作为品牌发展的基石。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不断推动技术创新、管理创新，提升品牌竞争力。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注重客户需求和体验，提供个性化、专业化的服务。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积极履行社会责任，关注环保、公益等事业。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品质为核心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优质品牌文化的定义与特点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增强消费者信任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促进市场竞争力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优质品牌文化对工业产品质量安全的影响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通过严格的品质管理和技术创新，确保产品的高品质和安全性。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在激烈的市场竞争中，优质品牌文化能够提升品牌形象和市场地位。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优质品牌文化能够赢得消费者的认可和信任，提高品牌忠诚度。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优质品牌往往成为行业标杆，引领行业发展和技术进步。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优质品牌文化能够提升企业的核心竞争力，实现可持续发展。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优质品牌文化不仅关注企业自身发展，也注重社会贡献和公益事业，推动社会和谐与进步。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优质品牌是经济发展的重要驱动力，能够带动相关产业的发展和升级。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通过培育优质品牌文化，提高品牌的知名度、美誉度和忠诚度。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培育优质品牌文化的意义和价值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工业产品质量安全监管体系及实践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政府监管体系及政策法规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建立健全工业产品质量安全法律法规体系，明确政府、企业和社会的责任与义务。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加强工业产品质量安全标准体系建设，制定和完善相关标准，提高标准的科学性、合理性和可操作性。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强化工业产品质量安全监管，加大执法力度，严厉打击制售假冒伪劣产品的违法行为。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企业内部质量管理体系建设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企业应建立完善的质量管理体系，确保产品质量符合相关标准和客户要求。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加强原材料采购、生产过程和成品检验等环节的质量控制，实现全过程质量管理。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提高企业员工的质量意识和技能水平，加强质量培训和教育。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https://d.book118.com/105102334140011101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2024-09-09T21:11:26.402</cp:lastPrinted>
  <dcterms:created xsi:type="dcterms:W3CDTF">2024-09-09T13:11:26Z</dcterms:created>
  <dcterms:modified xsi:type="dcterms:W3CDTF">2024-09-09T13:11:28Z</dcterms:modified>
</cp:coreProperties>
</file>