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930C4-C58F-4FAA-B2AA-D8115444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1BD38-F048-4FEB-95B6-0CC8B05D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E92FD-D068-4A0D-B772-82864AF3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76147-CD48-4361-B620-84D63E4A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05150-1E7A-49A3-9A50-4095D6AF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21607-352B-46BC-AB69-B74DF001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6B4FD-7CDD-41F9-996B-A299BE84B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A32BE-0156-4E39-8923-E94F7354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DE6A3-AE06-4680-88E8-7F22FA03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6EDF8-30B2-419F-9C27-A52EB19EA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F149C-DA5C-453B-9178-B40A38FA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3034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约束带使用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约束带使用场景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约束带使用注意事项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约束带使用风险与应对措施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替代方案与未来展望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定义与用途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约束带是一种用于限制身体活动的工具，通常由柔软的布料或塑料制成。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主要用于医疗、康复和护理领域，用于固定、支撑或限制患者的四肢、躯干或头部等部位，以防止患者发生意外伤害或进行特定的治疗操作。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约束带可分为四肢约束带、躯干约束带和头部约束带等不同类型，每种类型又有多种具体的产品。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选择合适的约束带需要根据患者的具体情况和需求来决定，如年龄、体重、身体状况、治疗目的等。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适用人群与注意事项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适用于需要限制身体活动的患者，如手术后需要固定体位的患者、意识不清的患者、躁动的患者等。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使用约束带时需要注意保护患者的皮肤，避免过紧或过松，定时放松并检查皮肤状况，避免造成压疮或其他损伤。同时，使用约束带需要遵循医疗和护理伦理规范，尊重患者的权利和尊严。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约束带使用方法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约束带应选择合适的尺寸，确保绑扎牢固但不过紧或过松。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正确绑扎方式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绑扎时应避开关节和重要血管，以免影响血液循环或造成损伤。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绑扎时应遵循正确的绑扎顺序，先固定中间部位，再固定两端，确保约束带平整无皱褶。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98952" y="259383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110295" y="290281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75003" y="410142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626410" y="500125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414853" y="469235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4031098" y="3493740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76084" y="2697457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67975" y="4851946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76149" y="2719685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9292" y="4838834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99140" y="1310842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在使用约束带之前，应先评估患者的病情和意识状态，确定是否需要使用约束带。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5725934" y="3694413"/>
            <a:ext cx="717911" cy="71791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安全操作步骤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8242186" y="1310842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使用约束带时应遵循医嘱，并得到患者或家属的同意。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242186" y="4061278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使用约束带时应定期检查患者的皮肤状况，确保无压疮或其他损伤。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499140" y="4061278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使用约束带时应保持适当的松紧度，并随时调整约束带的绑扎位置和角度。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常见错误与纠正方法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绑扎位置不当。纠正方法：应避开关节和重要血管，选择合适的位置进行绑扎。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错误一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绑扎过紧或过松。纠正方法：应选择合适的尺寸，并随时调整绑扎的松紧度。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错误二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绑扎顺序不正确。纠正方法：应遵循正确的绑扎顺序，先固定中间部位，再固定两端。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约束带使用场景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约束带在医疗护理中主要用于固定患者，防止其意外伤害或自我伤害。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在精神科病房，约束带常被用来限制患者的行动，以防止他们伤害自己或他人。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在康复中心，约束带也常被用来固定患者的四肢，以便进行物理治疗。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使用约束带时，医护人员应确保患者的安全和舒适，并密切观察患者情况，及时调整约束带的松紧度。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63987" y="2764183"/>
            <a:ext cx="265077" cy="274637"/>
          </a:xfrm>
          <a:prstGeom prst="rightArrow">
            <a:avLst/>
          </a:prstGeom>
          <a:effectLst>
            <a:outerShdw blurRad="57150" dist="19050" dir="5400000">
              <a:srgbClr val="000000">
                <a:alpha val="63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05245" y="2764183"/>
            <a:ext cx="265078" cy="274637"/>
          </a:xfrm>
          <a:prstGeom prst="rightArrow">
            <a:avLst/>
          </a:prstGeom>
          <a:effectLst>
            <a:outerShdw blurRad="57150" dist="19050" dir="5400000">
              <a:srgbClr val="000000">
                <a:alpha val="63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056029" y="2764183"/>
            <a:ext cx="265077" cy="274637"/>
          </a:xfrm>
          <a:prstGeom prst="rightArrow">
            <a:avLst/>
          </a:prstGeom>
          <a:effectLst>
            <a:outerShdw blurRad="57150" dist="19050" dir="5400000">
              <a:srgbClr val="000000">
                <a:alpha val="63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1835467" y="1949767"/>
            <a:ext cx="1901571" cy="3722751"/>
            <a:chOff x="1835467" y="1949767"/>
            <a:chExt cx="1901571" cy="3722751"/>
          </a:xfrm>
        </p:grpSpPr>
        <p:sp>
          <p:nvSpPr>
            <p:cNvPr id="6" name="AutoShape 6"/>
            <p:cNvSpPr/>
            <p:nvPr/>
          </p:nvSpPr>
          <p:spPr>
            <a:xfrm>
              <a:off x="1835467" y="1949767"/>
              <a:ext cx="1885664" cy="3722751"/>
            </a:xfrm>
            <a:prstGeom prst="roundRect">
              <a:avLst>
                <a:gd name="adj" fmla="val 16667"/>
              </a:avLst>
            </a:prstGeom>
            <a:effectLst>
              <a:outerShdw blurRad="57150" dist="19050" dir="5400000">
                <a:srgbClr val="000000">
                  <a:alpha val="63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67198" y="2940368"/>
              <a:ext cx="1666684" cy="802779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854517" y="2178367"/>
              <a:ext cx="1882521" cy="3199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18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019550" y="1949767"/>
            <a:ext cx="1885664" cy="3722751"/>
            <a:chOff x="4019550" y="1949767"/>
            <a:chExt cx="1885664" cy="3722751"/>
          </a:xfrm>
        </p:grpSpPr>
        <p:sp>
          <p:nvSpPr>
            <p:cNvPr id="10" name="AutoShape 10"/>
            <p:cNvSpPr/>
            <p:nvPr/>
          </p:nvSpPr>
          <p:spPr>
            <a:xfrm>
              <a:off x="4019550" y="1949767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302903" y="1949767"/>
            <a:ext cx="1885664" cy="3722751"/>
            <a:chOff x="6302903" y="1949767"/>
            <a:chExt cx="1885664" cy="3722751"/>
          </a:xfrm>
        </p:grpSpPr>
        <p:sp>
          <p:nvSpPr>
            <p:cNvPr id="12" name="AutoShape 12"/>
            <p:cNvSpPr/>
            <p:nvPr/>
          </p:nvSpPr>
          <p:spPr>
            <a:xfrm>
              <a:off x="6302903" y="1949767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3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48218" y="1949767"/>
            <a:ext cx="1885664" cy="3722751"/>
            <a:chOff x="1748218" y="1949767"/>
            <a:chExt cx="1885664" cy="3722751"/>
          </a:xfrm>
        </p:grpSpPr>
        <p:sp>
          <p:nvSpPr>
            <p:cNvPr id="14" name="AutoShape 14"/>
            <p:cNvSpPr/>
            <p:nvPr/>
          </p:nvSpPr>
          <p:spPr>
            <a:xfrm>
              <a:off x="1748218" y="1949767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3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8625153" y="1881771"/>
            <a:ext cx="1885664" cy="3722751"/>
            <a:chOff x="8625153" y="1881771"/>
            <a:chExt cx="1885664" cy="3722751"/>
          </a:xfrm>
        </p:grpSpPr>
        <p:sp>
          <p:nvSpPr>
            <p:cNvPr id="16" name="AutoShape 16"/>
            <p:cNvSpPr/>
            <p:nvPr/>
          </p:nvSpPr>
          <p:spPr>
            <a:xfrm>
              <a:off x="8625153" y="1881771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AutoShape 17"/>
          <p:cNvSpPr/>
          <p:nvPr/>
        </p:nvSpPr>
        <p:spPr>
          <a:xfrm>
            <a:off x="1793829" y="2901501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在养老院中，约束带主要用于保护老年人，防止他们摔倒或自我伤害。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>
            <a:off x="1743602" y="2830069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029064" y="1949767"/>
            <a:ext cx="1876181" cy="875993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4096761" y="2930032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对于有认知障碍或行动不便的老年人，约束带可以提供额外的安全保障。</a:t>
            </a:r>
            <a:endParaRPr lang="en-US" sz="1100"/>
          </a:p>
        </p:txBody>
      </p:sp>
      <p:cxnSp>
        <p:nvCxnSpPr>
          <p:cNvPr id="21" name="Connector 21"/>
          <p:cNvCxnSpPr/>
          <p:nvPr/>
        </p:nvCxnSpPr>
        <p:spPr>
          <a:xfrm>
            <a:off x="4029064" y="2830069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2" name="AutoShape 22"/>
          <p:cNvSpPr/>
          <p:nvPr/>
        </p:nvSpPr>
        <p:spPr>
          <a:xfrm>
            <a:off x="6302903" y="1949767"/>
            <a:ext cx="1885664" cy="875993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349979" y="2958607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使用约束带时应尊重老年人的尊严和权利，确保他们感到舒适和安全。</a:t>
            </a:r>
            <a:endParaRPr lang="en-US" sz="1100"/>
          </a:p>
        </p:txBody>
      </p:sp>
      <p:cxnSp>
        <p:nvCxnSpPr>
          <p:cNvPr id="24" name="Connector 24"/>
          <p:cNvCxnSpPr/>
          <p:nvPr/>
        </p:nvCxnSpPr>
        <p:spPr>
          <a:xfrm>
            <a:off x="6282282" y="2830069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8625153" y="1881771"/>
            <a:ext cx="1885664" cy="943990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692850" y="2958607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养老院工作人员应定期检查约束带的使用情况，确保其安全可靠。</a:t>
            </a:r>
            <a:endParaRPr lang="en-US" sz="1100"/>
          </a:p>
        </p:txBody>
      </p:sp>
      <p:cxnSp>
        <p:nvCxnSpPr>
          <p:cNvPr id="27" name="Connector 27"/>
          <p:cNvCxnSpPr/>
          <p:nvPr/>
        </p:nvCxnSpPr>
        <p:spPr>
          <a:xfrm>
            <a:off x="8625153" y="2830069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37175" y="1949767"/>
            <a:ext cx="1885664" cy="814415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6741" y="1263070"/>
            <a:ext cx="717911" cy="983226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-10800000">
            <a:off x="10973908" y="5370878"/>
            <a:ext cx="717911" cy="983226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养老院照护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https://d.book118.com/105103034204011044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2024-09-07T00:22:47.786</cp:lastPrinted>
  <dcterms:created xsi:type="dcterms:W3CDTF">2024-09-06T16:22:47Z</dcterms:created>
  <dcterms:modified xsi:type="dcterms:W3CDTF">2024-09-06T16:22:49Z</dcterms:modified>
</cp:coreProperties>
</file>