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6148E-B23F-4641-B542-E69E3399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77DD5-087A-43B4-8FD1-438ED24D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24530-B554-4A5A-B5C0-1E8129C0D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066AA-66CF-4AD2-9930-4A8F6A728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51FFF-9733-4DC9-86C2-61F282D0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0AEAB-CF33-4044-9D59-5309CF28E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D85583-7805-46DB-A833-03C4EC65D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3206E-6EF5-4F95-B8D3-893366BC7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69637-4F65-401D-92B6-33DD5D215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34FD1-9277-4DCD-ABF4-4DCB2BD44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69807-B2C5-4534-9A00-2540935DD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10100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儿科口腔护理常见问题及处理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662" b="766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牙齿生长规律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儿童的牙齿生长遵循一定的规律，从乳牙到恒牙逐渐替换。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儿童口腔黏膜较为娇嫩，容易受伤。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唾液分泌特点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儿童唾液分泌量较多，对口腔具有清洁作用。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儿童口腔结构特点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125" b="5125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由于口腔卫生不良或饮食习惯不当导致的牙齿硬组织破坏。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牙龈、牙周膜等组织的炎症性疾病。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由于创伤或感染引起的口腔黏膜溃烂。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定期口腔护理有助于清除牙菌斑和细菌，预防龋齿和牙周病等口腔疾病。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促进口腔健康发育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良好的口腔护理习惯有助于儿童牙齿的正常生长和排列，维护口腔健康发育。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口腔疾病可能导致疼痛、咀嚼困难等问题，影响儿童饮食和生长发育，进而影响生活质量。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儿科口腔护理操作流程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洗手、备齐用物（治疗碗、水杯、毛巾、棉签、弯盘、牙刷、牙膏）、调节水温。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833" b="16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核对患儿身份，解释目的，取得合作。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核对解释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协助患儿躺下，头部抬高。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清洁操作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嘱患儿咬合上下牙，按顺序竖刷牙齿，牙刷毛与牙长轴呈45度角，清洁牙齿表面、牙间隙及咬合面。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嘱患儿用温开水漱口，吐至弯盘内。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协助患儿坐起，整理床单位，清理用物。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记录清洁时间、效果及患儿反应。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协助患儿躺下，头部抬高。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戴手套，开照明灯，嘱患儿张口，按顺序检查牙齿、牙龈、口腔黏膜情况。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记录检查结果及患儿反应。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口腔检查操作流程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根据治疗需要选择合适的器械和药物，进行牙齿修补、根管治疗等操作。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治疗后清理用物，协助患儿坐起。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协助患儿躺下，头部抬高。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记录治疗过程及效果，观察患儿反应。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口腔治疗操作流程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儿科口腔护理常见问题及处理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https://d.book118.com/105110100303011103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2024-09-13T06:42:39.329</cp:lastPrinted>
  <dcterms:created xsi:type="dcterms:W3CDTF">2024-09-12T22:42:39Z</dcterms:created>
  <dcterms:modified xsi:type="dcterms:W3CDTF">2024-09-12T22:42:41Z</dcterms:modified>
</cp:coreProperties>
</file>