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63B4E-CE67-467F-87C6-ECF6818E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FB766-E4D6-4017-B0B5-015EEF9F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85638-5196-4E26-BE67-EE0194D0A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C4EAF-EE43-4F9C-8A6D-4A7D9732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B1361-D282-4E2F-9E77-A288AAB20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A33AB-BDE0-4A9F-80AF-2951704EC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FB14E-80D3-426C-92FF-3DF8DD4E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21FBC-734C-4BF2-8E2A-0638CFEA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EB10B-B069-4ED4-BF6D-9FFA28C0C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11EE-8A11-4C43-8049-D21095F10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A7BFE-3058-4719-8197-6F834BE7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1201201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环境安全培训对企业应对突发事件和危机的能力提升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环境安全培训对企业应对突发事件和危机的能力提升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环境安全培训的实践与效果评估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员工是企业的宝贵财富，通过环境安全培训，使员工认识到安全的重要性，增强安全意识，从而在工作中时刻关注安全问题，预防事故发生。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培训中强调员工的安全责任，让员工明白自己在企业中的安全角色和责任，提高员工的安全责任感。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35" r="331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通过培训，员工可以学习到如何正确使用安全设备、如何应对突发状况等知识，提高应对突发事件的能力。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环境安全培训可以帮助员工了解工作环境中的危险因素和潜在风险，掌握预防事故的技能和方法，从而降低事故发生的概率。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环境安全培训有助于企业建立完善的安全管理体系，提高企业的安全管理水平，从而保障企业的稳定发展。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企业通过环境安全培训可以减少事故发生的频率和影响，降低企业风险和损失，提高企业的经济效益和社会形象。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保障企业稳定发展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环境安全培训的内容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458" r="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培训员工了解和遵守国家和地方的环保法规，确保企业合法经营。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遵守国家及地方环保法规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帮助员工理解环保政策对企业发展的影响，为企业制定应对策略提供依据。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环保政策解读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教授员工如何识别和评估生产过程中的危险源，预防事故发生。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培训员工掌握安全操作规程，规范作业行为，降低事故发生的可能性。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制定符合企业实际的应急预案，并定期组织员工进行演练，提高应急响应能力。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教授员工掌握基本的紧急救援技能，如心肺复苏、灭火等，以便在突发事件中迅速采取有效措施。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职业健康与安全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职业病防治知识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培训员工了解职业病的危害及防治方法，提高员工自我保护意识。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工作场所安全防护措施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教授员工如何采取安全防护措施，降低职业病和事故风险。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环境安全培训对企业应对突发事件和危机的能力提升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https://d.book118.com/105112012012011123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2024-09-26T18:11:40.936</cp:lastPrinted>
  <dcterms:created xsi:type="dcterms:W3CDTF">2024-09-26T10:11:40Z</dcterms:created>
  <dcterms:modified xsi:type="dcterms:W3CDTF">2024-09-26T10:11:43Z</dcterms:modified>
</cp:coreProperties>
</file>