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399C7-8FCA-4AA6-B6E7-78F9F25C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7276F-9118-4B77-9DB0-ACF0E440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94127-46B9-4F74-8FB3-FB048D7EE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2C2E9-4A33-4AF5-B6F3-44DF3163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9C842-0A01-4D71-912D-88B77B873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E724C-D02F-4062-8284-67BB966B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94177-5BA2-4613-960C-1E82C400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3264F-8399-4250-B89C-CEFE865B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D018B-DEEC-4D6C-8CAE-26D49F2D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5A841-9064-4891-A479-A668313B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CF813-AF43-40A7-8BBD-557A897D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14" r:id="rId2"/>
    <p:sldLayoutId id="2147497115" r:id="rId3"/>
    <p:sldLayoutId id="2147497116" r:id="rId4"/>
    <p:sldLayoutId id="2147497117" r:id="rId5"/>
    <p:sldLayoutId id="2147497118" r:id="rId6"/>
    <p:sldLayoutId id="2147497119" r:id="rId7"/>
    <p:sldLayoutId id="2147497120" r:id="rId8"/>
    <p:sldLayoutId id="2147497121" r:id="rId9"/>
    <p:sldLayoutId id="2147497122" r:id="rId10"/>
    <p:sldLayoutId id="214749712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31" Type="http://schemas.openxmlformats.org/officeDocument/2006/relationships/tags" Target="../tags/tag224.xml" /><Relationship Id="rId32" Type="http://schemas.openxmlformats.org/officeDocument/2006/relationships/tags" Target="../tags/tag225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12022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年会晚会PPT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年会晚会的主题和目的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年会晚会的策划和准备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年会晚会的亮点和特色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年会晚会的宣传和推广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年会晚会的现场效果和反馈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年会晚会的主题和目的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年会晚会的主题</a:t>
            </a:r>
            <a:endParaRPr lang="zh-CN" altLang="en-US"/>
          </a:p>
        </p:txBody>
      </p:sp>
      <p:sp>
        <p:nvSpPr>
          <p:cNvPr id="104895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主题：团结协作，共创未来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主题：感恩奉献，共谋发展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主题：创新驱动，共赢未来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主题：激情燃烧，共创辉煌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年会晚会的意义和目的</a:t>
            </a:r>
            <a:endParaRPr lang="zh-CN" altLang="en-US"/>
          </a:p>
        </p:txBody>
      </p:sp>
      <p:sp>
        <p:nvSpPr>
          <p:cNvPr id="10490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增强员工凝聚力：通过年会晚会，员工可以更好地了解公司文化，增强归属感和凝聚力。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拓展业务：年会晚会是公司展示自身实力和业务拓展的好机会，可以吸引更多合作伙伴和客户的关注。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促进交流：年会晚会为员工提供了一个交流的平台，有助于员工之间的互动和合作。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激励员工：年会晚会是公司对员工一年来辛勤工作的肯定和感谢，同时也是激励员工继续努力的动力。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年会晚会的策划和准备</a:t>
            </a:r>
            <a:endParaRPr lang="zh-CN" altLang="en-US"/>
          </a:p>
        </p:txBody>
      </p:sp>
      <p:sp>
        <p:nvSpPr>
          <p:cNvPr id="10490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策划思路和流程</a:t>
            </a:r>
            <a:endParaRPr lang="zh-CN" altLang="en-US"/>
          </a:p>
        </p:txBody>
      </p:sp>
      <p:sp>
        <p:nvSpPr>
          <p:cNvPr id="1049154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确定主题和目的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确定预算和人员分工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确定时间和地点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宣传和邀请嘉宾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策划节目和活动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现场布置和设备调试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节目安排和准备</a:t>
            </a:r>
            <a:endParaRPr lang="zh-CN" altLang="en-US"/>
          </a:p>
        </p:txBody>
      </p:sp>
      <p:sp>
        <p:nvSpPr>
          <p:cNvPr id="1049236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舞台布置：与节目内容相协调，营造氛围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节目排练：确保每个节目质量与效果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节目筛选：根据主题和观众喜好确定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节目类型：歌曲、舞蹈、小品等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场地布置和设备准备</a:t>
            </a:r>
            <a:endParaRPr lang="zh-CN" altLang="en-US"/>
          </a:p>
        </p:txBody>
      </p:sp>
      <p:sp>
        <p:nvSpPr>
          <p:cNvPr id="104929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布置场地：根据场地特点和晚会需求，进行合理的场地布置，营造氛围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选择合适的场地：根据晚会的主题和人数，选择适合的场地进行布置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设备准备：提前准备好音响、灯光、投影等设备，并进行调试，确保正常运行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设备租赁：如需租赁设备，需提前预订并支付费用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人员分工和组织协调</a:t>
            </a:r>
            <a:endParaRPr lang="zh-CN" altLang="en-US"/>
          </a:p>
        </p:txBody>
      </p:sp>
      <p:sp>
        <p:nvSpPr>
          <p:cNvPr id="104934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6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6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6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7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策划小组：负责整体策划和组织，制定计划和预算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协调小组：负责各小组之间的协调和沟通，确保活动顺利进行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9"/>
            </p:custDataLst>
          </p:nvPr>
        </p:nvSpPr>
        <p:spPr>
          <a:xfrm>
            <a:off x="8241006" y="2698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后勤保障小组：负责物资采购、餐饮住宿安排等后勤保障工作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0"/>
            </p:custDataLst>
          </p:nvPr>
        </p:nvSpPr>
        <p:spPr>
          <a:xfrm>
            <a:off x="1786660" y="2698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场地布置小组：负责会场布置、舞台搭建、灯光音响等设备调试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31"/>
            </p:custDataLst>
          </p:nvPr>
        </p:nvSpPr>
        <p:spPr>
          <a:xfrm>
            <a:off x="6446389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接待小组：负责嘉宾邀请、接待和安排，以及参会人员的签到和引导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32"/>
            </p:custDataLst>
          </p:nvPr>
        </p:nvSpPr>
        <p:spPr>
          <a:xfrm>
            <a:off x="3581277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节目筹备小组：负责节目策划、筛选、排练和演出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年会晚会的亮点和特色</a:t>
            </a:r>
            <a:endParaRPr lang="zh-CN" altLang="en-US"/>
          </a:p>
        </p:txBody>
      </p:sp>
      <p:sp>
        <p:nvSpPr>
          <p:cNvPr id="10494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主题特色和亮点</a:t>
            </a:r>
            <a:endParaRPr lang="zh-CN" altLang="en-US"/>
          </a:p>
        </p:txBody>
      </p:sp>
      <p:sp>
        <p:nvSpPr>
          <p:cNvPr id="104949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节目内容：丰富多彩，涵盖各种形式和风格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主题设计：独特、吸引人，能够引起观众共鸣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互动环节：增加观众参与感，使晚会更加生动有趣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舞台效果：灯光、音响等效果出色，营造出良好的氛围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节目特色和亮点</a:t>
            </a:r>
            <a:endParaRPr lang="zh-CN" altLang="en-US"/>
          </a:p>
        </p:txBody>
      </p:sp>
      <p:sp>
        <p:nvSpPr>
          <p:cNvPr id="10495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节目内容：主题鲜明，形式多样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互动环节：观众参与，氛围热烈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节目亮点：创意独特，令人难忘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节目表现：专业表演，技艺精湛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https://d.book118.com/105112022022011034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年会晚会PPT</vt:lpstr>
      <vt:lpstr>目录</vt:lpstr>
      <vt:lpstr>添加章节标题</vt:lpstr>
      <vt:lpstr>年会晚会的主题和目的</vt:lpstr>
      <vt:lpstr>PowerPoint Presentation</vt:lpstr>
      <vt:lpstr>年会晚会的主题</vt:lpstr>
      <vt:lpstr>年会晚会的意义和目的</vt:lpstr>
      <vt:lpstr>年会晚会的策划和准备</vt:lpstr>
      <vt:lpstr>PowerPoint Presentation</vt:lpstr>
      <vt:lpstr>策划思路和流程</vt:lpstr>
      <vt:lpstr>节目安排和准备</vt:lpstr>
      <vt:lpstr>场地布置和设备准备</vt:lpstr>
      <vt:lpstr>人员分工和组织协调</vt:lpstr>
      <vt:lpstr>年会晚会的亮点和特色</vt:lpstr>
      <vt:lpstr>PowerPoint Presentation</vt:lpstr>
      <vt:lpstr>主题特色和亮点</vt:lpstr>
      <vt:lpstr>节目特色和亮点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2024-08-29T11:39:32.671</cp:lastPrinted>
  <dcterms:created xsi:type="dcterms:W3CDTF">2024-08-29T03:39:32Z</dcterms:created>
  <dcterms:modified xsi:type="dcterms:W3CDTF">2024-08-29T03:39:35Z</dcterms:modified>
</cp:coreProperties>
</file>