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90E5F4-4AEE-4895-8255-82BDF84EA7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D042E0-B295-4A15-8EF5-8489A84B5F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87677B-6F05-4E1D-92C4-67A50F5A67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A1CF20-1349-42CB-9A0F-DD49ECB6AA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746350-0098-45CB-82C9-593E34E777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29B855-E084-4652-BE16-4E87D2C9D8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9C73351-FCE1-42C8-ABED-C63A963C78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458A2B-D185-42B2-83C8-7F3B42F04C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AF19D5-F1FD-410D-8F04-142238CD77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62372D-E3D8-43AE-8107-C4D900AF51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961A51-F90B-43E9-BD62-FF732CCFCB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5112340323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经典非主流感言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颠覆传统观念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追求真实自我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珍视情感与人际关系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拥抱生活的不完美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探索未知领域与可能性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颠覆传统观念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不迷信权威，敢于对既定规则和观念提出质疑，寻求真理。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勇于质疑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845" r="1384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打破常规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追求自由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463" r="1346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不拘泥于传统思维方式和行为模式，敢于尝试新的方法和路径。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不受传统束缚，追求思想、行为和表达上的自由。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挑战权威与既定规则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不随波逐流，坚持独立思考，形成自己的见解和判断。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583" b="1858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648" r="1464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独立思考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不盲目跟从他人或群体的意见和行为，保持理性和自主。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拒绝盲从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勇于探索未知的领域和知识，拓宽视野，丰富内心世界。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探索未知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独立思考，拒绝盲从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拥抱变革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积极应对时代变革，主动适应新的社会环境和挑战。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勇于创新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敢于尝试新事物和新方法，勇于在创新中寻求突破和发展。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不断进取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保持进取心和求知欲，不断学习和提升自己的能力和素质。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拥抱变革，勇于创新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追求真实自我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956" b="2895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52" b="1845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坦诚面对内心需求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倾听内心声音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深入了解自己的真实想法和感受，不逃避、不掩饰。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勇敢面对欲望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正视自己的需求和欲望，不将其视为羞耻或负担。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真诚表达自我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以真实、坦诚的态度表达自己的想法和感受，不虚伪、不做作。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不畏艰难险阻，勇敢追求自己的梦想，实现个人价值。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敢于追梦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99" r="21899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全身心投入所热爱的事物，享受过程，不计较得失。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热爱至上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在追求梦想的路上，保持毅力和耐心，不轻易放弃。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坚持不懈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勇敢追求梦想与热爱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不随波逐流，不被他人的评价左右自己的判断和选择。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无视他人评价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敢于展现自己的独特个性和风格，不刻意迎合他人审美。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勇于展现个性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相信自己的价值和选择，坚定地走自己的路，不受外界干扰。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自信坚定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不惧他人眼光，活出真我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珍视情感与人际关系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https://d.book118.com/105112340323011121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2024-09-25T03:40:20.261</cp:lastPrinted>
  <dcterms:created xsi:type="dcterms:W3CDTF">2024-09-24T19:40:20Z</dcterms:created>
  <dcterms:modified xsi:type="dcterms:W3CDTF">2024-09-24T19:40:22Z</dcterms:modified>
</cp:coreProperties>
</file>