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DD92D-1493-427E-A7AB-65CC9683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4BDE0-B009-4524-8B59-4F73D22E6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5E2DA-F6C9-4E80-B7B6-9FF0CDC10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1C1A2-07D6-4C4D-8E44-9988D1703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1C468-1258-4A70-9379-FCFD4DD9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D1462-BF7B-4846-A641-32AF84C2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5CF7D-0A4F-4BD6-9EA0-2CBA2DA0C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304A7-8E3E-4DC1-BFBA-CAEA500C5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7B3BE-4130-47E4-B9BA-31948578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0261E-3995-4BCB-92BF-D6CCD7DF6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8637-BA96-4705-912E-08421905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13232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高血压与计算机科学的关系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高血压数据采集与处理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计算机辅助诊断高血压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高血压患者管理与监测系统设计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计算机科学在高血压研究中挑战与机遇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高血压是一种常见的心血管疾病，以动脉血压持续升高为主要特征。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高血压可导致心脏病、脑卒中、肾脏疾病等多种并发症，严重危害人类健康。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全球范围内，高血压患病率逐年上升，成为公共卫生领域的重要问题。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计算机科学为医学领域提供了强大的数据处理和分析工具，有助于挖掘疾病与症状之间的关联。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医学图像处理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计算机视觉和图像处理技术广泛应用于医学影像学，提高诊断准确性和效率。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互联网技术使得远程医疗成为可能，患者可通过在线平台获得专业医疗建议和治疗。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计算机科学在医学领域应用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推动医学领域创新发展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将计算机科学应用于医学领域，有助于推动医学技术的创新和发展。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探索高血压与计算机科学结合的潜力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研究高血压与计算机科学的关系，有助于发现新的治疗方法和预防措施。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提高高血压诊疗水平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借助计算机科学的技术手段，可提高高血压的诊断准确性和治疗效果。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高血压数据采集与处理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通过设计针对高血压相关因素的问卷，收集患者的基本信息、生活习惯、家族史等。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测量患者的身高、体重、血压等生理指标，了解患者的身体状况。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采集患者的血液、尿液等样本，进行生化分析，获取相关指标数据。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去除重复、错误或异常的数据，保证数据的准确性和一致性。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将数据转换为适合分析的格式，如将分类变量转换为数值型变量。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消除不同量纲和数量级对数据分析的影响，使数据具有可比性。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从原始数据中提取与高血压相关的特征，如年龄、性别、BMI指数、家族史等。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根据特征的重要性和相关性，选择对高血压预测和诊断有意义的特征。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特征降维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利用主成分分析、线性判别分析等方法，降低特征维度，提高计算效率和模型性能。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计算机辅助诊断高血压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通过收集医学专家的知识和经验，构建高血压诊断的专家系统，根据患者的症状和体征，推理出可能的诊断结果。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利用决策树算法，根据患者的年龄、性别、家族史等特征，构建高血压风险的预测模型。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模糊逻辑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应用模糊逻辑处理不确定性，将患者的症状、体征等模糊信息转化为可计算的数值，辅助医生进行高血压的诊断。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基于规则推理方法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38" r="213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利用SVM分类算法，对患者的生理数据进行学习和分类，实现高血压的自动诊断。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支持向量机（SVM）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通过集成学习的方法，构建多个决策树并结合它们的预测结果，提高高血压诊断的准确性。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随机森林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运用机器学习中的特征选择技术，从大量的生理数据中筛选出与高血压密切相关的特征，简化诊断模型并提高诊断效率。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https://d.book118.com/105113232103011034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2024-08-29T16:15:31.340</cp:lastPrinted>
  <dcterms:created xsi:type="dcterms:W3CDTF">2024-08-29T08:15:31Z</dcterms:created>
  <dcterms:modified xsi:type="dcterms:W3CDTF">2024-08-29T08:15:33Z</dcterms:modified>
</cp:coreProperties>
</file>