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CB8E2-3D87-4DE2-A936-6F69996D8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8E24F-D048-45CE-ACD1-A7C7A6B89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F8321-ADA0-4722-A472-8E07A8090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52B2E-834E-4204-A5EB-1C1AABEF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7933C-3CAB-4C3E-A55F-18FCBA16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0C39C-EADD-4319-8F73-4D7942E0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C60BF-EC33-4B36-8290-AD888EE2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B521A-C80E-4046-8511-33AFC58A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DDDEB-89A6-49B2-91A8-6CECEFA1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D698A-1200-42A7-84D0-F88572C8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F5A1F-F832-4BCC-9B9F-E90072C72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21133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智能医疗打造智慧医疗服务的先锋者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智能医疗服务体系构建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智慧医疗服务应用实践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智慧医疗服务运营管理与优化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政策法规与伦理道德考量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随着科技的快速发展，传统医疗行业正经历着前所未有的变革。智能医疗作为新兴领域，为医疗服务提供了更高效、更便捷的解决方案。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随着人口老龄化、医疗资源紧张等问题的加剧，社会对智慧医疗服务的需求日益增长。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智慧医疗服务需求增长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医疗行业变革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智能医疗是指利用先进的计算机技术、通信技术、多媒体技术等，结合医疗行业的专业知识和经验，为患者、医疗机构、医护人员等提供全面的智慧化服务。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智能医疗能够提高医疗服务的效率和质量，降低医疗成本，改善患者就医体验，为医疗行业带来革命性的变革。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本报告旨在分析智能医疗领域的发展现状和趋势，探讨智能医疗在智慧医疗服务中的应用和前景，为相关企业和机构提供决策参考。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本报告将涵盖智能医疗的技术基础、应用领域、市场现状、发展趋势等方面，重点分析智能医疗在智慧医疗服务中的实践案例和前景展望。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智能医疗服务体系构建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优质医疗资源集中在大城市，基层医疗机构服务能力不足。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医疗服务效率低下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38" r="192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跨机构协作不畅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563" r="265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患者挂号、候诊、缴费等环节耗时过长，影响就医体验。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医疗机构间信息不互通，难以实现患者信息的共享和协同诊疗。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医疗服务体系现状及问题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通过医疗设备、传感器等采集患者生理数据、医疗影像等。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293" r="2529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23" r="1362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运用大数据、云计算等技术对数据进行清洗、整合、分析。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基于处理后的数据，提供智能导诊、远程会诊、健康管理等服务。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应用服务层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智能医疗服务体系架构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提供弹性可扩展的计算资源，保障智能医疗服务的稳定性和高效性。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通过医疗设备联网，实现设备数据的实时采集和远程监控。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运用深度学习、自然语言处理等技术，实现智能问诊、辅助诊断等。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对海量医疗数据进行挖掘和分析，为精准医疗和个性化健康管理提供支持。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关键技术与实现方法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智慧医疗服务应用实践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患者可通过手机或电脑与医生进行在线沟通，获取初步诊断和治疗建议。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医生之间可通过视频会议等方式，共同讨论患者病情，提高诊疗效率。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利用可穿戴设备等技术，实时监测患者生理参数，为医生提供准确数据支持。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根据患者的年龄、性别、生活习惯等信息，制定个性化的健康评估报告。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根据健康评估结果，为患者提供针对性的饮食、运动、心理等方面的健康指导。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定期追踪患者的健康状况，及时调整健康管理计划，确保患者健康目标的达成。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健康追踪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利用大数据和人工智能技术，辅助医生进行疾病诊断和治疗方案制定。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根据患者症状描述，智能推荐合适的科室和医生，减少患者挂号等待时间。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智能随访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对患者进行定期随访，提醒患者按时服药、复查等，提高患者治疗依从性。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317" r="253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智能化诊疗辅助系统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智能医疗设备与技术创新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https://d.book118.com/105121133012011110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2024-09-15T03:47:19.438</cp:lastPrinted>
  <dcterms:created xsi:type="dcterms:W3CDTF">2024-09-14T19:47:19Z</dcterms:created>
  <dcterms:modified xsi:type="dcterms:W3CDTF">2024-09-14T19:47:21Z</dcterms:modified>
</cp:coreProperties>
</file>