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575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73.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image" Target="../media/image3.pn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image" Target="../media/image5.png"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image" Target="../media/image5.png" /><Relationship Id="rId6" Type="http://schemas.openxmlformats.org/officeDocument/2006/relationships/tags" Target="../tags/tag52.xml" /><Relationship Id="rId7" Type="http://schemas.openxmlformats.org/officeDocument/2006/relationships/image" Target="../media/image4.png" /><Relationship Id="rId8" Type="http://schemas.openxmlformats.org/officeDocument/2006/relationships/tags" Target="../tags/tag53.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image" Target="../media/image6.png"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664F2F-1EF9-452B-A39F-DC52B0A03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4CA93-4161-4C27-B361-E70A0D96E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F58FA5-14B0-4343-8242-D20C9915E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2D2B65-8CFD-4ED2-9FAA-9B60F5AC6A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958CA3-A0AB-4895-A330-D226850E2D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12AD48-9573-4881-8877-9C44FAAB9C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324904-B568-46FC-A0DB-06345E5385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C2602F-10F6-464D-926E-AC40AF4208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91157C-F8EF-461B-9C59-62664E751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6A9928-B89A-4946-9D3D-19D008640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A966B3-ABC9-4FA6-BD22-0D6DB472F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7" name="@png" descr="preencoded.png"/>
          <p:cNvPicPr>
            <a:picLocks noChangeAspect="1"/>
          </p:cNvPicPr>
          <p:nvPr userDrawn="1">
            <p:custDataLst>
              <p:tags r:id="rId2"/>
            </p:custDataLst>
          </p:nvPr>
        </p:nvPicPr>
        <p:blipFill>
          <a:blip r:embed="rId1"/>
          <a:stretch>
            <a:fillRect/>
          </a:stretch>
        </p:blipFill>
        <p:spPr>
          <a:xfrm>
            <a:off x="0" y="0"/>
            <a:ext cx="12193905" cy="6858000"/>
          </a:xfrm>
          <a:prstGeom prst="rect">
            <a:avLst/>
          </a:prstGeom>
        </p:spPr>
      </p:pic>
      <p:sp>
        <p:nvSpPr>
          <p:cNvPr id="1048668" name="标题 1"/>
          <p:cNvSpPr>
            <a:spLocks noGrp="1"/>
          </p:cNvSpPr>
          <p:nvPr>
            <p:ph type="ctrTitle" hasCustomPrompt="1"/>
            <p:custDataLst>
              <p:tags r:id="rId3"/>
            </p:custDataLst>
          </p:nvPr>
        </p:nvSpPr>
        <p:spPr>
          <a:xfrm>
            <a:off x="838200" y="1190479"/>
            <a:ext cx="5257800" cy="2452093"/>
          </a:xfrm>
        </p:spPr>
        <p:txBody>
          <a:bodyPr anchor="b">
            <a:noAutofit/>
          </a:bodyPr>
          <a:lstStyle>
            <a:lvl1pPr algn="l">
              <a:lnSpc>
                <a:spcPct val="100000"/>
              </a:lnSpc>
              <a:defRPr sz="4800">
                <a:solidFill>
                  <a:schemeClr val="accent1">
                    <a:lumMod val="50000"/>
                  </a:schemeClr>
                </a:solidFill>
                <a:latin typeface="+mj-ea"/>
                <a:ea typeface="+mj-ea"/>
              </a:defRPr>
            </a:lvl1pPr>
          </a:lstStyle>
          <a:p>
            <a:r>
              <a:rPr lang="zh-CN" altLang="en-US"/>
              <a:t>单击此处</a:t>
            </a:r>
            <a:br>
              <a:rPr lang="en-US" altLang="zh-CN"/>
            </a:br>
            <a:r>
              <a:rPr lang="zh-CN" altLang="en-US"/>
              <a:t>编辑母版标题样式</a:t>
            </a:r>
            <a:endParaRPr lang="zh-CN" altLang="en-US"/>
          </a:p>
        </p:txBody>
      </p:sp>
      <p:sp>
        <p:nvSpPr>
          <p:cNvPr id="1048670" name="文本占位符 23"/>
          <p:cNvSpPr>
            <a:spLocks noGrp="1"/>
          </p:cNvSpPr>
          <p:nvPr>
            <p:ph type="body" sz="quarter" idx="17" hasCustomPrompt="1"/>
            <p:custDataLst>
              <p:tags r:id="rId4"/>
            </p:custDataLst>
          </p:nvPr>
        </p:nvSpPr>
        <p:spPr>
          <a:xfrm>
            <a:off x="838199" y="4144300"/>
            <a:ext cx="5343524" cy="1404250"/>
          </a:xfrm>
        </p:spPr>
        <p:txBody>
          <a:bodyPr anchor="t">
            <a:normAutofit/>
          </a:bodyPr>
          <a:lstStyle>
            <a:lvl1pPr marL="0" indent="0" algn="just">
              <a:lnSpc>
                <a:spcPct val="100000"/>
              </a:lnSpc>
              <a:buNone/>
              <a:defRPr sz="1800">
                <a:solidFill>
                  <a:schemeClr val="accent1">
                    <a:lumMod val="50000"/>
                  </a:schemeClr>
                </a:solidFill>
              </a:defRPr>
            </a:lvl1pPr>
          </a:lstStyle>
          <a:p>
            <a:pPr lvl="0"/>
            <a:r>
              <a:rPr lang="zh-CN" altLang="en-US"/>
              <a:t>署名占位符</a:t>
            </a:r>
            <a:endParaRPr lang="zh-CN" altLang="en-US"/>
          </a:p>
        </p:txBody>
      </p:sp>
      <p:sp>
        <p:nvSpPr>
          <p:cNvPr id="1048672" name="副标题 2"/>
          <p:cNvSpPr>
            <a:spLocks noGrp="1"/>
          </p:cNvSpPr>
          <p:nvPr>
            <p:ph type="subTitle" idx="1"/>
            <p:custDataLst>
              <p:tags r:id="rId5"/>
            </p:custDataLst>
          </p:nvPr>
        </p:nvSpPr>
        <p:spPr>
          <a:xfrm>
            <a:off x="838198" y="3668858"/>
            <a:ext cx="5257802" cy="482678"/>
          </a:xfrm>
        </p:spPr>
        <p:txBody>
          <a:bodyPr anchor="t">
            <a:normAutofit/>
          </a:bodyPr>
          <a:lstStyle>
            <a:lvl1pPr marL="0" indent="0" algn="l">
              <a:lnSpc>
                <a:spcPct val="100000"/>
              </a:lnSpc>
              <a:buNone/>
              <a:defRPr sz="1600">
                <a:solidFill>
                  <a:schemeClr val="accent1">
                    <a:lumMod val="50000"/>
                  </a:schemeClr>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9"/>
            <p:custDataLst>
              <p:tags r:id="rId7"/>
            </p:custDataLst>
          </p:nvPr>
        </p:nvSpPr>
        <p:spPr/>
        <p:txBody>
          <a:bodyPr/>
          <a:lstStyle/>
          <a:p>
            <a:endParaRPr lang="zh-CN" altLang="en-US"/>
          </a:p>
        </p:txBody>
      </p:sp>
      <p:sp>
        <p:nvSpPr>
          <p:cNvPr id="1048678" name="灯片编号占位符 5"/>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0" name="标题 1"/>
          <p:cNvSpPr>
            <a:spLocks noGrp="1"/>
          </p:cNvSpPr>
          <p:nvPr>
            <p:ph type="title"/>
            <p:custDataLst>
              <p:tags r:id="rId1"/>
            </p:custDataLst>
          </p:nvPr>
        </p:nvSpPr>
        <p:spPr>
          <a:xfrm>
            <a:off x="838200" y="360045"/>
            <a:ext cx="9267701" cy="654685"/>
          </a:xfrm>
        </p:spPr>
        <p:txBody>
          <a:bodyPr/>
          <a:lstStyle>
            <a:lvl1pPr>
              <a:defRPr>
                <a:solidFill>
                  <a:schemeClr val="accent1">
                    <a:lumMod val="50000"/>
                  </a:schemeClr>
                </a:solidFill>
              </a:defRPr>
            </a:lvl1pPr>
          </a:lstStyle>
          <a:p>
            <a:r>
              <a:rPr lang="zh-CN" altLang="en-US"/>
              <a:t>单击此处编辑母版标题样式</a:t>
            </a:r>
            <a:endParaRPr lang="zh-CN" altLang="en-US"/>
          </a:p>
        </p:txBody>
      </p:sp>
      <p:sp>
        <p:nvSpPr>
          <p:cNvPr id="1048682"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6" name="页脚占位符 4"/>
          <p:cNvSpPr>
            <a:spLocks noGrp="1"/>
          </p:cNvSpPr>
          <p:nvPr>
            <p:ph type="ftr" sz="quarter" idx="11"/>
            <p:custDataLst>
              <p:tags r:id="rId4"/>
            </p:custDataLst>
          </p:nvPr>
        </p:nvSpPr>
        <p:spPr/>
        <p:txBody>
          <a:bodyPr/>
          <a:lstStyle/>
          <a:p>
            <a:endParaRPr lang="zh-CN" altLang="en-US"/>
          </a:p>
        </p:txBody>
      </p:sp>
      <p:sp>
        <p:nvSpPr>
          <p:cNvPr id="1048688"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png" descr="preencoded.png"/>
          <p:cNvPicPr>
            <a:picLocks noChangeAspect="1"/>
          </p:cNvPicPr>
          <p:nvPr userDrawn="1">
            <p:custDataLst>
              <p:tags r:id="rId2"/>
            </p:custDataLst>
          </p:nvPr>
        </p:nvPicPr>
        <p:blipFill>
          <a:blip r:embed="rId1"/>
          <a:stretch>
            <a:fillRect/>
          </a:stretch>
        </p:blipFill>
        <p:spPr>
          <a:xfrm>
            <a:off x="0" y="0"/>
            <a:ext cx="12192000" cy="2125714"/>
          </a:xfrm>
          <a:prstGeom prst="rect">
            <a:avLst/>
          </a:prstGeom>
        </p:spPr>
      </p:pic>
      <p:sp>
        <p:nvSpPr>
          <p:cNvPr id="1048690" name="标题 1"/>
          <p:cNvSpPr>
            <a:spLocks noGrp="1"/>
          </p:cNvSpPr>
          <p:nvPr>
            <p:ph type="title" hasCustomPrompt="1"/>
            <p:custDataLst>
              <p:tags r:id="rId3"/>
            </p:custDataLst>
          </p:nvPr>
        </p:nvSpPr>
        <p:spPr>
          <a:xfrm>
            <a:off x="840105" y="449580"/>
            <a:ext cx="10608945" cy="896620"/>
          </a:xfrm>
        </p:spPr>
        <p:txBody>
          <a:bodyPr anchor="b">
            <a:normAutofit/>
          </a:bodyPr>
          <a:lstStyle>
            <a:lvl1pPr>
              <a:defRPr sz="4800"/>
            </a:lvl1pPr>
          </a:lstStyle>
          <a:p>
            <a:r>
              <a:rPr lang="zh-CN" altLang="en-US"/>
              <a:t>标题</a:t>
            </a:r>
            <a:endParaRPr lang="zh-CN" altLang="en-US"/>
          </a:p>
        </p:txBody>
      </p:sp>
      <p:sp>
        <p:nvSpPr>
          <p:cNvPr id="1048692" name="日期占位符 2"/>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4" name="页脚占位符 4"/>
          <p:cNvSpPr>
            <a:spLocks noGrp="1"/>
          </p:cNvSpPr>
          <p:nvPr>
            <p:ph type="ftr" sz="quarter" idx="11"/>
            <p:custDataLst>
              <p:tags r:id="rId5"/>
            </p:custDataLst>
          </p:nvPr>
        </p:nvSpPr>
        <p:spPr/>
        <p:txBody>
          <a:bodyPr/>
          <a:lstStyle/>
          <a:p>
            <a:endParaRPr lang="zh-CN" altLang="en-US"/>
          </a:p>
        </p:txBody>
      </p:sp>
      <p:sp>
        <p:nvSpPr>
          <p:cNvPr id="104869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698" name="矩形 2"/>
          <p:cNvSpPr/>
          <p:nvPr userDrawn="1">
            <p:custDataLst>
              <p:tags r:id="rId1"/>
            </p:custDataLst>
          </p:nvPr>
        </p:nvSpPr>
        <p:spPr>
          <a:xfrm>
            <a:off x="-12700" y="6985"/>
            <a:ext cx="12204700" cy="6851015"/>
          </a:xfrm>
          <a:prstGeom prst="rect">
            <a:avLst/>
          </a:prstGeom>
          <a:gradFill>
            <a:gsLst>
              <a:gs pos="0">
                <a:schemeClr val="accent3">
                  <a:lumMod val="1000"/>
                  <a:lumOff val="99000"/>
                </a:schemeClr>
              </a:gs>
              <a:gs pos="74000">
                <a:schemeClr val="accent2">
                  <a:lumMod val="15000"/>
                  <a:lumOff val="85000"/>
                </a:schemeClr>
              </a:gs>
              <a:gs pos="100000">
                <a:schemeClr val="accent2">
                  <a:lumMod val="15000"/>
                  <a:lumOff val="85000"/>
                </a:schemeClr>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标题 1"/>
          <p:cNvSpPr>
            <a:spLocks noGrp="1"/>
          </p:cNvSpPr>
          <p:nvPr>
            <p:ph type="title" hasCustomPrompt="1"/>
            <p:custDataLst>
              <p:tags r:id="rId2"/>
            </p:custDataLst>
          </p:nvPr>
        </p:nvSpPr>
        <p:spPr>
          <a:xfrm>
            <a:off x="1042271" y="3682871"/>
            <a:ext cx="5754314" cy="2476722"/>
          </a:xfrm>
        </p:spPr>
        <p:txBody>
          <a:bodyPr anchor="t">
            <a:normAutofit/>
          </a:bodyPr>
          <a:lstStyle>
            <a:lvl1pPr algn="just">
              <a:defRPr sz="5400"/>
            </a:lvl1pPr>
          </a:lstStyle>
          <a:p>
            <a:r>
              <a:rPr lang="zh-CN" altLang="en-US"/>
              <a:t>单击编辑母版标题</a:t>
            </a:r>
            <a:endParaRPr lang="zh-CN" altLang="en-US"/>
          </a:p>
        </p:txBody>
      </p:sp>
      <p:sp>
        <p:nvSpPr>
          <p:cNvPr id="1048702" name="文本占位符 7"/>
          <p:cNvSpPr>
            <a:spLocks noGrp="1"/>
          </p:cNvSpPr>
          <p:nvPr>
            <p:ph type="body" sz="quarter" idx="13" hasCustomPrompt="1"/>
            <p:custDataLst>
              <p:tags r:id="rId3"/>
            </p:custDataLst>
          </p:nvPr>
        </p:nvSpPr>
        <p:spPr>
          <a:xfrm>
            <a:off x="1040366" y="2414141"/>
            <a:ext cx="5754314" cy="1224280"/>
          </a:xfrm>
        </p:spPr>
        <p:txBody>
          <a:bodyPr anchor="b">
            <a:noAutofit/>
          </a:bodyPr>
          <a:lstStyle>
            <a:lvl1pPr marL="0" indent="0" algn="just">
              <a:buNone/>
              <a:defRPr sz="8000" b="1">
                <a:solidFill>
                  <a:schemeClr val="accent1">
                    <a:lumMod val="60000"/>
                    <a:lumOff val="40000"/>
                  </a:schemeClr>
                </a:solidFill>
              </a:defRPr>
            </a:lvl1pPr>
          </a:lstStyle>
          <a:p>
            <a:pPr lvl="0"/>
            <a:r>
              <a:rPr lang="zh-CN" altLang="en-US"/>
              <a:t>节编号</a:t>
            </a:r>
            <a:endParaRPr lang="zh-CN" altLang="en-US"/>
          </a:p>
        </p:txBody>
      </p:sp>
      <p:pic>
        <p:nvPicPr>
          <p:cNvPr id="2097161" name="图片 4" descr="未标题-4"/>
          <p:cNvPicPr>
            <a:picLocks noChangeAspect="1"/>
          </p:cNvPicPr>
          <p:nvPr userDrawn="1">
            <p:custDataLst>
              <p:tags r:id="rId5"/>
            </p:custDataLst>
          </p:nvPr>
        </p:nvPicPr>
        <p:blipFill>
          <a:blip r:embed="rId4"/>
          <a:srcRect l="56742" t="21431" b="17463"/>
          <a:stretch>
            <a:fillRect/>
          </a:stretch>
        </p:blipFill>
        <p:spPr>
          <a:xfrm>
            <a:off x="7108825" y="1150966"/>
            <a:ext cx="5085715" cy="5711190"/>
          </a:xfrm>
          <a:prstGeom prst="rect">
            <a:avLst/>
          </a:prstGeom>
        </p:spPr>
      </p:pic>
      <p:sp>
        <p:nvSpPr>
          <p:cNvPr id="1048704" name="日期占位符 3"/>
          <p:cNvSpPr>
            <a:spLocks noGrp="1"/>
          </p:cNvSpPr>
          <p:nvPr>
            <p:ph type="dt" sz="half" idx="14"/>
            <p:custDataLst>
              <p:tags r:id="rId6"/>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5"/>
            <p:custDataLst>
              <p:tags r:id="rId7"/>
            </p:custDataLst>
          </p:nvPr>
        </p:nvSpPr>
        <p:spPr/>
        <p:txBody>
          <a:bodyPr/>
          <a:lstStyle/>
          <a:p>
            <a:endParaRPr lang="zh-CN" altLang="en-US"/>
          </a:p>
        </p:txBody>
      </p:sp>
      <p:sp>
        <p:nvSpPr>
          <p:cNvPr id="1048708" name="灯片编号占位符 6"/>
          <p:cNvSpPr>
            <a:spLocks noGrp="1"/>
          </p:cNvSpPr>
          <p:nvPr>
            <p:ph type="sldNum" sz="quarter" idx="16"/>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日期占位符 4"/>
          <p:cNvSpPr>
            <a:spLocks noGrp="1"/>
          </p:cNvSpPr>
          <p:nvPr>
            <p:ph type="dt" sz="half" idx="10"/>
            <p:custDataLst>
              <p:tags r:id="rId4"/>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18" name="页脚占位符 5"/>
          <p:cNvSpPr>
            <a:spLocks noGrp="1"/>
          </p:cNvSpPr>
          <p:nvPr>
            <p:ph type="ftr" sz="quarter" idx="11"/>
            <p:custDataLst>
              <p:tags r:id="rId5"/>
            </p:custDataLst>
          </p:nvPr>
        </p:nvSpPr>
        <p:spPr/>
        <p:txBody>
          <a:bodyPr/>
          <a:lstStyle/>
          <a:p>
            <a:endParaRPr lang="zh-CN" altLang="en-US"/>
          </a:p>
        </p:txBody>
      </p:sp>
      <p:sp>
        <p:nvSpPr>
          <p:cNvPr id="104872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2" name="标题 1"/>
          <p:cNvSpPr>
            <a:spLocks noGrp="1"/>
          </p:cNvSpPr>
          <p:nvPr>
            <p:ph type="title"/>
            <p:custDataLst>
              <p:tags r:id="rId1"/>
            </p:custDataLst>
          </p:nvPr>
        </p:nvSpPr>
        <p:spPr>
          <a:xfrm>
            <a:off x="839788" y="360000"/>
            <a:ext cx="9288000" cy="6552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日期占位符 6"/>
          <p:cNvSpPr>
            <a:spLocks noGrp="1"/>
          </p:cNvSpPr>
          <p:nvPr>
            <p:ph type="dt" sz="half" idx="10"/>
            <p:custDataLst>
              <p:tags r:id="rId6"/>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34" name="页脚占位符 7"/>
          <p:cNvSpPr>
            <a:spLocks noGrp="1"/>
          </p:cNvSpPr>
          <p:nvPr>
            <p:ph type="ftr" sz="quarter" idx="11"/>
            <p:custDataLst>
              <p:tags r:id="rId7"/>
            </p:custDataLst>
          </p:nvPr>
        </p:nvSpPr>
        <p:spPr/>
        <p:txBody>
          <a:bodyPr/>
          <a:lstStyle/>
          <a:p>
            <a:endParaRPr lang="zh-CN" altLang="en-US"/>
          </a:p>
        </p:txBody>
      </p:sp>
      <p:sp>
        <p:nvSpPr>
          <p:cNvPr id="104873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40" name="日期占位符 2"/>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2" name="页脚占位符 3"/>
          <p:cNvSpPr>
            <a:spLocks noGrp="1"/>
          </p:cNvSpPr>
          <p:nvPr>
            <p:ph type="ftr" sz="quarter" idx="11"/>
            <p:custDataLst>
              <p:tags r:id="rId3"/>
            </p:custDataLst>
          </p:nvPr>
        </p:nvSpPr>
        <p:spPr/>
        <p:txBody>
          <a:bodyPr/>
          <a:lstStyle/>
          <a:p>
            <a:endParaRPr lang="zh-CN" altLang="en-US"/>
          </a:p>
        </p:txBody>
      </p:sp>
      <p:sp>
        <p:nvSpPr>
          <p:cNvPr id="104874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3" name="图片 11"/>
          <p:cNvPicPr>
            <a:picLocks noChangeAspect="1"/>
          </p:cNvPicPr>
          <p:nvPr userDrawn="1">
            <p:custDataLst>
              <p:tags r:id="rId2"/>
            </p:custDataLst>
          </p:nvPr>
        </p:nvPicPr>
        <p:blipFill>
          <a:blip r:embed="rId1"/>
          <a:srcRect l="2633" t="71072" r="68750" b="10324"/>
          <a:stretch>
            <a:fillRect/>
          </a:stretch>
        </p:blipFill>
        <p:spPr>
          <a:xfrm>
            <a:off x="0" y="5592726"/>
            <a:ext cx="2553970" cy="1275907"/>
          </a:xfrm>
          <a:prstGeom prst="rect">
            <a:avLst/>
          </a:prstGeom>
        </p:spPr>
      </p:pic>
      <p:sp>
        <p:nvSpPr>
          <p:cNvPr id="1048746" name="日期占位符 1"/>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pic>
        <p:nvPicPr>
          <p:cNvPr id="2097165" name="图片 13"/>
          <p:cNvPicPr>
            <a:picLocks noChangeAspect="1"/>
          </p:cNvPicPr>
          <p:nvPr userDrawn="1">
            <p:custDataLst>
              <p:tags r:id="rId7"/>
            </p:custDataLst>
          </p:nvPr>
        </p:nvPicPr>
        <p:blipFill>
          <a:blip r:embed="rId6"/>
          <a:srcRect l="75357" t="19812" r="7610" b="57361"/>
          <a:stretch>
            <a:fillRect/>
          </a:stretch>
        </p:blipFill>
        <p:spPr>
          <a:xfrm>
            <a:off x="9882505" y="0"/>
            <a:ext cx="2309495" cy="2418080"/>
          </a:xfrm>
          <a:prstGeom prst="rect">
            <a:avLst/>
          </a:prstGeom>
        </p:spPr>
      </p:pic>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875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4" name="日期占位符 3"/>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56" name="页脚占位符 4"/>
          <p:cNvSpPr>
            <a:spLocks noGrp="1"/>
          </p:cNvSpPr>
          <p:nvPr>
            <p:ph type="ftr" sz="quarter" idx="11"/>
            <p:custDataLst>
              <p:tags r:id="rId3"/>
            </p:custDataLst>
          </p:nvPr>
        </p:nvSpPr>
        <p:spPr/>
        <p:txBody>
          <a:bodyPr/>
          <a:lstStyle/>
          <a:p>
            <a:endParaRPr lang="zh-CN" altLang="en-US"/>
          </a:p>
        </p:txBody>
      </p:sp>
      <p:sp>
        <p:nvSpPr>
          <p:cNvPr id="104875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pic>
        <p:nvPicPr>
          <p:cNvPr id="2097167" name="图片 13"/>
          <p:cNvPicPr>
            <a:picLocks noChangeAspect="1"/>
          </p:cNvPicPr>
          <p:nvPr userDrawn="1">
            <p:custDataLst>
              <p:tags r:id="rId6"/>
            </p:custDataLst>
          </p:nvPr>
        </p:nvPicPr>
        <p:blipFill>
          <a:blip r:embed="rId5"/>
          <a:srcRect l="75357" t="19812" r="7610" b="57361"/>
          <a:stretch>
            <a:fillRect/>
          </a:stretch>
        </p:blipFill>
        <p:spPr>
          <a:xfrm>
            <a:off x="9882505" y="0"/>
            <a:ext cx="2309495" cy="2418080"/>
          </a:xfrm>
          <a:prstGeom prst="rect">
            <a:avLst/>
          </a:prstGeom>
        </p:spPr>
      </p:pic>
      <p:pic>
        <p:nvPicPr>
          <p:cNvPr id="2097169" name="图片 11"/>
          <p:cNvPicPr>
            <a:picLocks noChangeAspect="1"/>
          </p:cNvPicPr>
          <p:nvPr userDrawn="1">
            <p:custDataLst>
              <p:tags r:id="rId8"/>
            </p:custDataLst>
          </p:nvPr>
        </p:nvPicPr>
        <p:blipFill>
          <a:blip r:embed="rId7"/>
          <a:srcRect l="2633" t="71072" r="68750" b="10324"/>
          <a:stretch>
            <a:fillRect/>
          </a:stretch>
        </p:blipFill>
        <p:spPr>
          <a:xfrm>
            <a:off x="0" y="5592726"/>
            <a:ext cx="2553970" cy="1275907"/>
          </a:xfrm>
          <a:prstGeom prst="rect">
            <a:avLst/>
          </a:prstGeom>
        </p:spPr>
      </p:pic>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0" name="标题 1"/>
          <p:cNvSpPr>
            <a:spLocks noGrp="1"/>
          </p:cNvSpPr>
          <p:nvPr>
            <p:ph type="title"/>
            <p:custDataLst>
              <p:tags r:id="rId1"/>
            </p:custDataLst>
          </p:nvPr>
        </p:nvSpPr>
        <p:spPr>
          <a:xfrm>
            <a:off x="836295" y="239395"/>
            <a:ext cx="9029065" cy="596900"/>
          </a:xfrm>
        </p:spPr>
        <p:txBody>
          <a:bodyPr/>
          <a:lstStyle>
            <a:lvl1pPr>
              <a:defRPr sz="2800"/>
            </a:lvl1pPr>
          </a:lstStyle>
          <a:p>
            <a:r>
              <a:rPr lang="zh-CN" altLang="en-US"/>
              <a:t>单击此处编辑母版标题样式</a:t>
            </a:r>
            <a:endParaRPr lang="zh-CN" altLang="en-US"/>
          </a:p>
        </p:txBody>
      </p:sp>
      <p:sp>
        <p:nvSpPr>
          <p:cNvPr id="1048762" name="文本占位符 2"/>
          <p:cNvSpPr>
            <a:spLocks noGrp="1"/>
          </p:cNvSpPr>
          <p:nvPr>
            <p:ph type="body" idx="1" hasCustomPrompt="1"/>
            <p:custDataLst>
              <p:tags r:id="rId2"/>
            </p:custDataLst>
          </p:nvPr>
        </p:nvSpPr>
        <p:spPr>
          <a:xfrm>
            <a:off x="838200" y="836295"/>
            <a:ext cx="9027795" cy="365760"/>
          </a:xfrm>
        </p:spPr>
        <p:txBody>
          <a:bodyPr anchor="t"/>
          <a:lstStyle>
            <a:lvl1pPr marL="0" indent="0">
              <a:buNone/>
              <a:defRPr sz="16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4" name="日期占位符 6"/>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66" name="页脚占位符 7"/>
          <p:cNvSpPr>
            <a:spLocks noGrp="1"/>
          </p:cNvSpPr>
          <p:nvPr>
            <p:ph type="ftr" sz="quarter" idx="11"/>
            <p:custDataLst>
              <p:tags r:id="rId4"/>
            </p:custDataLst>
          </p:nvPr>
        </p:nvSpPr>
        <p:spPr/>
        <p:txBody>
          <a:bodyPr/>
          <a:lstStyle/>
          <a:p>
            <a:endParaRPr lang="zh-CN" altLang="en-US"/>
          </a:p>
        </p:txBody>
      </p:sp>
      <p:sp>
        <p:nvSpPr>
          <p:cNvPr id="104876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0" name="矩形 7"/>
          <p:cNvSpPr/>
          <p:nvPr userDrawn="1">
            <p:custDataLst>
              <p:tags r:id="rId1"/>
            </p:custDataLst>
          </p:nvPr>
        </p:nvSpPr>
        <p:spPr>
          <a:xfrm>
            <a:off x="0" y="0"/>
            <a:ext cx="12192000" cy="6858000"/>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71" name="图片 6"/>
          <p:cNvPicPr>
            <a:picLocks noChangeAspect="1"/>
          </p:cNvPicPr>
          <p:nvPr userDrawn="1">
            <p:custDataLst>
              <p:tags r:id="rId3"/>
            </p:custDataLst>
          </p:nvPr>
        </p:nvPicPr>
        <p:blipFill>
          <a:blip r:embed="rId2"/>
          <a:stretch>
            <a:fillRect/>
          </a:stretch>
        </p:blipFill>
        <p:spPr>
          <a:xfrm>
            <a:off x="3994150" y="0"/>
            <a:ext cx="8197850" cy="6858000"/>
          </a:xfrm>
          <a:prstGeom prst="rect">
            <a:avLst/>
          </a:prstGeom>
        </p:spPr>
      </p:pic>
      <p:sp>
        <p:nvSpPr>
          <p:cNvPr id="1048772" name="标题 1"/>
          <p:cNvSpPr>
            <a:spLocks noGrp="1"/>
          </p:cNvSpPr>
          <p:nvPr>
            <p:ph type="ctrTitle"/>
            <p:custDataLst>
              <p:tags r:id="rId4"/>
            </p:custDataLst>
          </p:nvPr>
        </p:nvSpPr>
        <p:spPr>
          <a:xfrm>
            <a:off x="645160" y="624840"/>
            <a:ext cx="3348990" cy="3051810"/>
          </a:xfrm>
        </p:spPr>
        <p:txBody>
          <a:bodyPr anchor="b" anchorCtr="0">
            <a:normAutofit/>
          </a:bodyPr>
          <a:lstStyle>
            <a:lvl1pPr algn="l">
              <a:lnSpc>
                <a:spcPct val="100000"/>
              </a:lnSpc>
              <a:defRPr sz="4800"/>
            </a:lvl1pPr>
          </a:lstStyle>
          <a:p>
            <a:r>
              <a:rPr lang="zh-CN" altLang="en-US"/>
              <a:t>单击此处编辑母版标题样式</a:t>
            </a:r>
            <a:endParaRPr lang="zh-CN" altLang="en-US"/>
          </a:p>
        </p:txBody>
      </p:sp>
      <p:sp>
        <p:nvSpPr>
          <p:cNvPr id="1048774" name="文本占位符 23"/>
          <p:cNvSpPr>
            <a:spLocks noGrp="1"/>
          </p:cNvSpPr>
          <p:nvPr>
            <p:ph type="body" sz="quarter" idx="17" hasCustomPrompt="1"/>
            <p:custDataLst>
              <p:tags r:id="rId5"/>
            </p:custDataLst>
          </p:nvPr>
        </p:nvSpPr>
        <p:spPr>
          <a:xfrm>
            <a:off x="645160" y="3878580"/>
            <a:ext cx="2743200" cy="2185670"/>
          </a:xfrm>
        </p:spPr>
        <p:txBody>
          <a:bodyPr anchor="t" anchorCtr="0">
            <a:normAutofit/>
          </a:bodyPr>
          <a:lstStyle>
            <a:lvl1pPr marL="0" indent="0" algn="l">
              <a:lnSpc>
                <a:spcPct val="100000"/>
              </a:lnSpc>
              <a:buNone/>
              <a:defRPr sz="1600">
                <a:solidFill>
                  <a:schemeClr val="accent1">
                    <a:lumMod val="50000"/>
                  </a:schemeClr>
                </a:solidFill>
              </a:defRPr>
            </a:lvl1pPr>
          </a:lstStyle>
          <a:p>
            <a:pPr lvl="0"/>
            <a:r>
              <a:rPr lang="zh-CN" altLang="en-US"/>
              <a:t>署名占位符</a:t>
            </a:r>
            <a:endParaRPr lang="zh-CN" altLang="en-US"/>
          </a:p>
        </p:txBody>
      </p:sp>
      <p:sp>
        <p:nvSpPr>
          <p:cNvPr id="1048776"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778" name="页脚占位符 3"/>
          <p:cNvSpPr>
            <a:spLocks noGrp="1"/>
          </p:cNvSpPr>
          <p:nvPr>
            <p:ph type="ftr" sz="quarter" idx="19"/>
            <p:custDataLst>
              <p:tags r:id="rId7"/>
            </p:custDataLst>
          </p:nvPr>
        </p:nvSpPr>
        <p:spPr/>
        <p:txBody>
          <a:bodyPr/>
          <a:lstStyle/>
          <a:p>
            <a:endParaRPr lang="zh-CN" altLang="en-US"/>
          </a:p>
        </p:txBody>
      </p:sp>
      <p:sp>
        <p:nvSpPr>
          <p:cNvPr id="1048780" name="灯片编号占位符 4"/>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6.xml" /><Relationship Id="rId13" Type="http://schemas.openxmlformats.org/officeDocument/2006/relationships/image" Target="../media/image5.png" /><Relationship Id="rId14" Type="http://schemas.openxmlformats.org/officeDocument/2006/relationships/tags" Target="../tags/tag67.xml" /><Relationship Id="rId15" Type="http://schemas.openxmlformats.org/officeDocument/2006/relationships/image" Target="../media/image4.png"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ags" Target="../tags/tag72.xml" /><Relationship Id="rId21" Type="http://schemas.openxmlformats.org/officeDocument/2006/relationships/tags" Target="../tags/tag73.xml" /><Relationship Id="rId22" Type="http://schemas.openxmlformats.org/officeDocument/2006/relationships/tags" Target="../tags/tag74.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矩形 7"/>
          <p:cNvSpPr/>
          <p:nvPr userDrawn="1">
            <p:custDataLst>
              <p:tags r:id="rId12"/>
            </p:custDataLst>
          </p:nvPr>
        </p:nvSpPr>
        <p:spPr>
          <a:xfrm>
            <a:off x="0" y="0"/>
            <a:ext cx="12192000" cy="1190625"/>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图片 13"/>
          <p:cNvPicPr>
            <a:picLocks noChangeAspect="1"/>
          </p:cNvPicPr>
          <p:nvPr userDrawn="1">
            <p:custDataLst>
              <p:tags r:id="rId14"/>
            </p:custDataLst>
          </p:nvPr>
        </p:nvPicPr>
        <p:blipFill>
          <a:blip r:embed="rId13"/>
          <a:srcRect l="75357" t="19812" r="7610" b="57361"/>
          <a:stretch>
            <a:fillRect/>
          </a:stretch>
        </p:blipFill>
        <p:spPr>
          <a:xfrm>
            <a:off x="9890125" y="0"/>
            <a:ext cx="2309495" cy="2418080"/>
          </a:xfrm>
          <a:prstGeom prst="rect">
            <a:avLst/>
          </a:prstGeom>
        </p:spPr>
      </p:pic>
      <p:pic>
        <p:nvPicPr>
          <p:cNvPr id="2097155" name="图片 11"/>
          <p:cNvPicPr>
            <a:picLocks noChangeAspect="1"/>
          </p:cNvPicPr>
          <p:nvPr userDrawn="1">
            <p:custDataLst>
              <p:tags r:id="rId16"/>
            </p:custDataLst>
          </p:nvPr>
        </p:nvPicPr>
        <p:blipFill>
          <a:blip r:embed="rId15"/>
          <a:srcRect l="2633" t="71072" r="68750" b="10324"/>
          <a:stretch>
            <a:fillRect/>
          </a:stretch>
        </p:blipFill>
        <p:spPr>
          <a:xfrm>
            <a:off x="0" y="5592726"/>
            <a:ext cx="2553970" cy="1275907"/>
          </a:xfrm>
          <a:prstGeom prst="rect">
            <a:avLst/>
          </a:prstGeom>
        </p:spPr>
      </p:pic>
      <p:sp>
        <p:nvSpPr>
          <p:cNvPr id="1048656" name="标题占位符 1"/>
          <p:cNvSpPr>
            <a:spLocks noGrp="1"/>
          </p:cNvSpPr>
          <p:nvPr>
            <p:ph type="title"/>
            <p:custDataLst>
              <p:tags r:id="rId17"/>
            </p:custDataLst>
          </p:nvPr>
        </p:nvSpPr>
        <p:spPr>
          <a:xfrm>
            <a:off x="838200" y="360045"/>
            <a:ext cx="9288439" cy="654685"/>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8"/>
            </p:custDataLst>
          </p:nvPr>
        </p:nvSpPr>
        <p:spPr>
          <a:xfrm>
            <a:off x="838200" y="1460500"/>
            <a:ext cx="10515600" cy="471741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9"/>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0"/>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1"/>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5743" r:id="rId2"/>
    <p:sldLayoutId id="2147495744" r:id="rId3"/>
    <p:sldLayoutId id="2147495745" r:id="rId4"/>
    <p:sldLayoutId id="2147495746" r:id="rId5"/>
    <p:sldLayoutId id="2147495747" r:id="rId6"/>
    <p:sldLayoutId id="2147495748" r:id="rId7"/>
    <p:sldLayoutId id="2147495749" r:id="rId8"/>
    <p:sldLayoutId id="2147495750" r:id="rId9"/>
    <p:sldLayoutId id="2147495751" r:id="rId10"/>
    <p:sldLayoutId id="2147495752" r:id="rId11"/>
  </p:sldLayoutIdLst>
  <p:transition/>
  <p:timing/>
  <p:txStyles>
    <p:titleStyle>
      <a:lvl1pPr algn="l" defTabSz="914400" rtl="0" eaLnBrk="1" latinLnBrk="0" hangingPunct="1">
        <a:lnSpc>
          <a:spcPct val="100000"/>
        </a:lnSpc>
        <a:spcBef>
          <a:spcPct val="0"/>
        </a:spcBef>
        <a:buNone/>
        <a:defRPr sz="3600" b="1" kern="1200">
          <a:solidFill>
            <a:schemeClr val="accent1">
              <a:lumMod val="5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50000"/>
              <a:lumOff val="5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50000"/>
              <a:lumOff val="5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50000"/>
              <a:lumOff val="5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7.xml" /><Relationship Id="rId11" Type="http://schemas.openxmlformats.org/officeDocument/2006/relationships/tags" Target="../tags/tag108.xml" /><Relationship Id="rId12" Type="http://schemas.openxmlformats.org/officeDocument/2006/relationships/tags" Target="../tags/tag109.xml" /><Relationship Id="rId13" Type="http://schemas.openxmlformats.org/officeDocument/2006/relationships/tags" Target="../tags/tag110.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tags" Target="../tags/tag121.xml" /><Relationship Id="rId13" Type="http://schemas.openxmlformats.org/officeDocument/2006/relationships/tags" Target="../tags/tag122.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12403213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1190479"/>
            <a:ext cx="5257800" cy="2452093"/>
          </a:xfrm>
        </p:spPr>
        <p:txBody>
          <a:bodyPr/>
          <a:lstStyle/>
          <a:p>
            <a:r>
              <a:rPr lang="zh-CN" altLang="en-US"/>
              <a:t>住院医师规范化培训证明</a:t>
            </a:r>
            <a:endParaRPr lang="zh-CN" altLang="en-US"/>
          </a:p>
        </p:txBody>
      </p:sp>
      <p:sp>
        <p:nvSpPr>
          <p:cNvPr id="1048650" name="文本占位符 2"/>
          <p:cNvSpPr>
            <a:spLocks noGrp="1"/>
          </p:cNvSpPr>
          <p:nvPr>
            <p:ph type="body" sz="quarter" idx="17"/>
            <p:custDataLst>
              <p:tags r:id="rId3"/>
            </p:custDataLst>
          </p:nvPr>
        </p:nvSpPr>
        <p:spPr>
          <a:xfrm>
            <a:off x="838199" y="4144300"/>
            <a:ext cx="5343524" cy="1404250"/>
          </a:xfrm>
        </p:spPr>
        <p:txBody>
          <a:bodyPr/>
          <a:lstStyle/>
          <a:p>
            <a:r>
              <a:rPr lang="zh-CN" altLang="en-US"/>
              <a:t>汇报人：</a:t>
            </a:r>
            <a:r>
              <a:rPr lang="en-US" altLang="zh-CN"/>
              <a:t>XXX</a:t>
            </a:r>
            <a:endParaRPr lang="zh-CN" altLang="en-US"/>
          </a:p>
        </p:txBody>
      </p:sp>
      <p:sp>
        <p:nvSpPr>
          <p:cNvPr id="1048652" name="副标题 7"/>
          <p:cNvSpPr>
            <a:spLocks noGrp="1"/>
          </p:cNvSpPr>
          <p:nvPr>
            <p:ph type="subTitle" idx="1"/>
            <p:custDataLst>
              <p:tags r:id="rId4"/>
            </p:custDataLst>
          </p:nvPr>
        </p:nvSpPr>
        <p:spPr/>
        <p:txBody>
          <a:bodyPr/>
          <a:lstStyle/>
          <a:p>
            <a:r>
              <a:rPr lang="zh-CN" altLang="en-US"/>
              <a:t>单击此处添加副标题</a:t>
            </a:r>
            <a:endParaRPr lang="en-US" altLang="zh-CN"/>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4" name="标题 8"/>
          <p:cNvSpPr>
            <a:spLocks noGrp="1"/>
          </p:cNvSpPr>
          <p:nvPr>
            <p:ph type="title"/>
            <p:custDataLst>
              <p:tags r:id="rId2"/>
            </p:custDataLst>
          </p:nvPr>
        </p:nvSpPr>
        <p:spPr>
          <a:xfrm>
            <a:off x="840105" y="449580"/>
            <a:ext cx="10608945" cy="896620"/>
          </a:xfrm>
        </p:spPr>
        <p:txBody>
          <a:bodyPr/>
          <a:lstStyle/>
          <a:p>
            <a:r>
              <a:rPr lang="zh-CN" altLang="en-US"/>
              <a:t>目录</a:t>
            </a:r>
            <a:endParaRPr lang="zh-CN" altLang="en-US"/>
          </a:p>
        </p:txBody>
      </p:sp>
      <p:sp>
        <p:nvSpPr>
          <p:cNvPr id="1048796" name="序号"/>
          <p:cNvSpPr txBox="1"/>
          <p:nvPr>
            <p:custDataLst>
              <p:tags r:id="rId3"/>
            </p:custDataLst>
          </p:nvPr>
        </p:nvSpPr>
        <p:spPr>
          <a:xfrm>
            <a:off x="1132840" y="291592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01</a:t>
            </a:r>
            <a:endParaRPr lang="en-US" sz="4400">
              <a:solidFill>
                <a:schemeClr val="accent1">
                  <a:lumMod val="60000"/>
                  <a:lumOff val="40000"/>
                  <a:alpha val="60000"/>
                </a:schemeClr>
              </a:solidFill>
              <a:latin typeface="+mn-ea"/>
              <a:ea typeface="+mn-ea"/>
              <a:sym typeface="+mn-ea"/>
            </a:endParaRPr>
          </a:p>
        </p:txBody>
      </p:sp>
      <p:sp>
        <p:nvSpPr>
          <p:cNvPr id="1048798" name="项标题"/>
          <p:cNvSpPr txBox="1"/>
          <p:nvPr>
            <p:custDataLst>
              <p:tags r:id="rId4"/>
            </p:custDataLst>
          </p:nvPr>
        </p:nvSpPr>
        <p:spPr>
          <a:xfrm>
            <a:off x="2693035" y="291655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添加目录项标题</a:t>
            </a:r>
            <a:endParaRPr lang="zh-CN" altLang="en-US" sz="2400" b="1" spc="300">
              <a:solidFill>
                <a:schemeClr val="accent1">
                  <a:lumMod val="50000"/>
                </a:schemeClr>
              </a:solidFill>
              <a:latin typeface="+mn-ea"/>
              <a:ea typeface="+mj-ea"/>
              <a:sym typeface="+mn-ea"/>
            </a:endParaRPr>
          </a:p>
        </p:txBody>
      </p:sp>
      <p:sp>
        <p:nvSpPr>
          <p:cNvPr id="1048800" name="序号"/>
          <p:cNvSpPr txBox="1"/>
          <p:nvPr>
            <p:custDataLst>
              <p:tags r:id="rId5"/>
            </p:custDataLst>
          </p:nvPr>
        </p:nvSpPr>
        <p:spPr>
          <a:xfrm>
            <a:off x="6474460" y="291592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02</a:t>
            </a:r>
            <a:endParaRPr lang="en-US" sz="4400">
              <a:solidFill>
                <a:schemeClr val="accent1">
                  <a:lumMod val="60000"/>
                  <a:lumOff val="40000"/>
                  <a:alpha val="60000"/>
                </a:schemeClr>
              </a:solidFill>
              <a:latin typeface="+mn-ea"/>
              <a:ea typeface="+mn-ea"/>
              <a:sym typeface="+mn-ea"/>
            </a:endParaRPr>
          </a:p>
        </p:txBody>
      </p:sp>
      <p:sp>
        <p:nvSpPr>
          <p:cNvPr id="1048802" name="项标题"/>
          <p:cNvSpPr txBox="1"/>
          <p:nvPr>
            <p:custDataLst>
              <p:tags r:id="rId6"/>
            </p:custDataLst>
          </p:nvPr>
        </p:nvSpPr>
        <p:spPr>
          <a:xfrm>
            <a:off x="8034655" y="291655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住院医师规范化培训证明的用途</a:t>
            </a:r>
            <a:endParaRPr lang="zh-CN" altLang="en-US" sz="2400" b="1">
              <a:solidFill>
                <a:schemeClr val="accent1">
                  <a:lumMod val="50000"/>
                </a:schemeClr>
              </a:solidFill>
              <a:latin typeface="+mn-ea"/>
              <a:sym typeface="+mn-ea"/>
            </a:endParaRPr>
          </a:p>
        </p:txBody>
      </p:sp>
      <p:sp>
        <p:nvSpPr>
          <p:cNvPr id="1048804" name="序号"/>
          <p:cNvSpPr txBox="1"/>
          <p:nvPr>
            <p:custDataLst>
              <p:tags r:id="rId7"/>
            </p:custDataLst>
          </p:nvPr>
        </p:nvSpPr>
        <p:spPr>
          <a:xfrm>
            <a:off x="6474460" y="391795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04</a:t>
            </a:r>
            <a:endParaRPr lang="en-US" sz="4400">
              <a:solidFill>
                <a:schemeClr val="accent1">
                  <a:lumMod val="60000"/>
                  <a:lumOff val="40000"/>
                  <a:alpha val="60000"/>
                </a:schemeClr>
              </a:solidFill>
              <a:latin typeface="+mn-ea"/>
              <a:ea typeface="+mn-ea"/>
              <a:sym typeface="+mn-ea"/>
            </a:endParaRPr>
          </a:p>
        </p:txBody>
      </p:sp>
      <p:sp>
        <p:nvSpPr>
          <p:cNvPr id="1048806" name="项标题"/>
          <p:cNvSpPr txBox="1"/>
          <p:nvPr>
            <p:custDataLst>
              <p:tags r:id="rId8"/>
            </p:custDataLst>
          </p:nvPr>
        </p:nvSpPr>
        <p:spPr>
          <a:xfrm>
            <a:off x="8034655" y="391858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住院医师规范化培训证明的申请流程</a:t>
            </a:r>
            <a:endParaRPr lang="zh-CN" altLang="en-US" sz="2400" b="1">
              <a:solidFill>
                <a:schemeClr val="accent1">
                  <a:lumMod val="50000"/>
                </a:schemeClr>
              </a:solidFill>
              <a:latin typeface="+mn-ea"/>
              <a:sym typeface="+mn-ea"/>
            </a:endParaRPr>
          </a:p>
        </p:txBody>
      </p:sp>
      <p:sp>
        <p:nvSpPr>
          <p:cNvPr id="1048808" name="序号"/>
          <p:cNvSpPr txBox="1"/>
          <p:nvPr>
            <p:custDataLst>
              <p:tags r:id="rId9"/>
            </p:custDataLst>
          </p:nvPr>
        </p:nvSpPr>
        <p:spPr>
          <a:xfrm>
            <a:off x="6474460" y="491998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06</a:t>
            </a:r>
            <a:endParaRPr lang="en-US" sz="4400">
              <a:solidFill>
                <a:schemeClr val="accent1">
                  <a:lumMod val="60000"/>
                  <a:lumOff val="40000"/>
                  <a:alpha val="60000"/>
                </a:schemeClr>
              </a:solidFill>
              <a:latin typeface="+mn-ea"/>
              <a:ea typeface="+mn-ea"/>
              <a:sym typeface="+mn-ea"/>
            </a:endParaRPr>
          </a:p>
        </p:txBody>
      </p:sp>
      <p:sp>
        <p:nvSpPr>
          <p:cNvPr id="1048810" name="项标题"/>
          <p:cNvSpPr txBox="1"/>
          <p:nvPr>
            <p:custDataLst>
              <p:tags r:id="rId10"/>
            </p:custDataLst>
          </p:nvPr>
        </p:nvSpPr>
        <p:spPr>
          <a:xfrm>
            <a:off x="8034655" y="492061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住院医师规范化培训证明的注意事项</a:t>
            </a:r>
            <a:endParaRPr lang="zh-CN" altLang="en-US" sz="2400" b="1">
              <a:solidFill>
                <a:schemeClr val="accent1">
                  <a:lumMod val="50000"/>
                </a:schemeClr>
              </a:solidFill>
              <a:latin typeface="+mn-ea"/>
              <a:sym typeface="+mn-ea"/>
            </a:endParaRPr>
          </a:p>
        </p:txBody>
      </p:sp>
      <p:sp>
        <p:nvSpPr>
          <p:cNvPr id="1048812" name="序号"/>
          <p:cNvSpPr txBox="1"/>
          <p:nvPr>
            <p:custDataLst>
              <p:tags r:id="rId11"/>
            </p:custDataLst>
          </p:nvPr>
        </p:nvSpPr>
        <p:spPr>
          <a:xfrm>
            <a:off x="1132840" y="391795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03</a:t>
            </a:r>
            <a:endParaRPr lang="en-US" sz="4400">
              <a:solidFill>
                <a:schemeClr val="accent1">
                  <a:lumMod val="60000"/>
                  <a:lumOff val="40000"/>
                  <a:alpha val="60000"/>
                </a:schemeClr>
              </a:solidFill>
              <a:latin typeface="+mn-ea"/>
              <a:ea typeface="+mn-ea"/>
              <a:sym typeface="+mn-ea"/>
            </a:endParaRPr>
          </a:p>
        </p:txBody>
      </p:sp>
      <p:sp>
        <p:nvSpPr>
          <p:cNvPr id="1048814" name="项标题"/>
          <p:cNvSpPr txBox="1"/>
          <p:nvPr>
            <p:custDataLst>
              <p:tags r:id="rId12"/>
            </p:custDataLst>
          </p:nvPr>
        </p:nvSpPr>
        <p:spPr>
          <a:xfrm>
            <a:off x="2693035" y="391858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住院医师规范化培训证明的发放机构</a:t>
            </a:r>
            <a:endParaRPr lang="zh-CN" altLang="en-US" sz="2400" b="1">
              <a:solidFill>
                <a:schemeClr val="accent1">
                  <a:lumMod val="50000"/>
                </a:schemeClr>
              </a:solidFill>
              <a:latin typeface="+mn-ea"/>
              <a:sym typeface="+mn-ea"/>
            </a:endParaRPr>
          </a:p>
        </p:txBody>
      </p:sp>
      <p:sp>
        <p:nvSpPr>
          <p:cNvPr id="1048816" name="序号"/>
          <p:cNvSpPr txBox="1"/>
          <p:nvPr>
            <p:custDataLst>
              <p:tags r:id="rId13"/>
            </p:custDataLst>
          </p:nvPr>
        </p:nvSpPr>
        <p:spPr>
          <a:xfrm>
            <a:off x="1132840" y="4919980"/>
            <a:ext cx="1271270" cy="84074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05</a:t>
            </a:r>
            <a:endParaRPr lang="en-US" sz="4400">
              <a:solidFill>
                <a:schemeClr val="accent1">
                  <a:lumMod val="60000"/>
                  <a:lumOff val="40000"/>
                  <a:alpha val="60000"/>
                </a:schemeClr>
              </a:solidFill>
              <a:latin typeface="+mn-ea"/>
              <a:ea typeface="+mn-ea"/>
              <a:sym typeface="+mn-ea"/>
            </a:endParaRPr>
          </a:p>
        </p:txBody>
      </p:sp>
      <p:sp>
        <p:nvSpPr>
          <p:cNvPr id="1048818" name="项标题"/>
          <p:cNvSpPr txBox="1"/>
          <p:nvPr>
            <p:custDataLst>
              <p:tags r:id="rId14"/>
            </p:custDataLst>
          </p:nvPr>
        </p:nvSpPr>
        <p:spPr>
          <a:xfrm>
            <a:off x="2693035" y="4920615"/>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住院医师规范化培训证明的内容和格式</a:t>
            </a:r>
            <a:endParaRPr lang="zh-CN" altLang="en-US" sz="2400" b="1">
              <a:solidFill>
                <a:schemeClr val="accent1">
                  <a:lumMod val="50000"/>
                </a:schemeClr>
              </a:solidFill>
              <a:latin typeface="+mn-ea"/>
              <a:sym typeface="+mn-ea"/>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0" name="标题"/>
          <p:cNvSpPr>
            <a:spLocks noGrp="1"/>
          </p:cNvSpPr>
          <p:nvPr>
            <p:ph type="title"/>
            <p:custDataLst>
              <p:tags r:id="rId2"/>
            </p:custDataLst>
          </p:nvPr>
        </p:nvSpPr>
        <p:spPr>
          <a:xfrm>
            <a:off x="1042271" y="3682871"/>
            <a:ext cx="5754314" cy="2476722"/>
          </a:xfrm>
        </p:spPr>
        <p:txBody>
          <a:bodyPr/>
          <a:lstStyle/>
          <a:p>
            <a:r>
              <a:rPr lang="zh-CN" altLang="en-US"/>
              <a:t>添加章节标题</a:t>
            </a:r>
            <a:endParaRPr lang="zh-CN" altLang="en-US"/>
          </a:p>
        </p:txBody>
      </p:sp>
      <p:sp>
        <p:nvSpPr>
          <p:cNvPr id="1048852" name="节编号"/>
          <p:cNvSpPr>
            <a:spLocks noGrp="1"/>
          </p:cNvSpPr>
          <p:nvPr>
            <p:ph type="body" sz="quarter" idx="13"/>
            <p:custDataLst>
              <p:tags r:id="rId3"/>
            </p:custDataLst>
          </p:nvPr>
        </p:nvSpPr>
        <p:spPr>
          <a:xfrm>
            <a:off x="1040366" y="2414141"/>
            <a:ext cx="5754314" cy="1224280"/>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p:cNvSpPr>
            <a:spLocks noGrp="1"/>
          </p:cNvSpPr>
          <p:nvPr>
            <p:ph type="title"/>
            <p:custDataLst>
              <p:tags r:id="rId2"/>
            </p:custDataLst>
          </p:nvPr>
        </p:nvSpPr>
        <p:spPr>
          <a:xfrm>
            <a:off x="1042271" y="3682871"/>
            <a:ext cx="5754314" cy="2476722"/>
          </a:xfrm>
        </p:spPr>
        <p:txBody>
          <a:bodyPr/>
          <a:lstStyle/>
          <a:p>
            <a:r>
              <a:rPr lang="zh-CN" altLang="en-US"/>
              <a:t>住院医师规范化培训证明的用途</a:t>
            </a:r>
            <a:endParaRPr lang="zh-CN" altLang="en-US"/>
          </a:p>
        </p:txBody>
      </p:sp>
      <p:sp>
        <p:nvSpPr>
          <p:cNvPr id="1048894" name="节编号"/>
          <p:cNvSpPr>
            <a:spLocks noGrp="1"/>
          </p:cNvSpPr>
          <p:nvPr>
            <p:ph type="body" sz="quarter" idx="13"/>
            <p:custDataLst>
              <p:tags r:id="rId3"/>
            </p:custDataLst>
          </p:nvPr>
        </p:nvSpPr>
        <p:spPr>
          <a:xfrm>
            <a:off x="1040366" y="2414141"/>
            <a:ext cx="5754314" cy="1224280"/>
          </a:xfrm>
        </p:spPr>
        <p:txBody>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4" name="标题 1"/>
          <p:cNvSpPr>
            <a:spLocks noGrp="1"/>
          </p:cNvSpPr>
          <p:nvPr>
            <p:ph type="title"/>
          </p:nvPr>
        </p:nvSpPr>
        <p:spPr/>
        <p:txBody>
          <a:bodyPr/>
          <a:lstStyle/>
          <a:p>
            <a:r>
              <a:rPr lang="zh-CN" altLang="en-US"/>
              <a:t>用于证明住院医师完成了规范化培训</a:t>
            </a:r>
            <a:endParaRPr lang="zh-CN" altLang="en-US"/>
          </a:p>
        </p:txBody>
      </p:sp>
      <p:sp>
        <p:nvSpPr>
          <p:cNvPr id="1048936" name="任意多边形 20"/>
          <p:cNvSpPr/>
          <p:nvPr>
            <p:custDataLst>
              <p:tags r:id="rId2"/>
            </p:custDataLst>
          </p:nvPr>
        </p:nvSpPr>
        <p:spPr>
          <a:xfrm rot="2700000">
            <a:off x="1763942" y="1460500"/>
            <a:ext cx="1265900" cy="126809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38" name="文本框 24"/>
          <p:cNvSpPr txBox="1"/>
          <p:nvPr>
            <p:custDataLst>
              <p:tags r:id="rId3"/>
            </p:custDataLst>
          </p:nvPr>
        </p:nvSpPr>
        <p:spPr bwMode="auto">
          <a:xfrm>
            <a:off x="1412625" y="3174698"/>
            <a:ext cx="1968998" cy="30031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证明住院医师完成了规定的培训课程和实践操作</a:t>
            </a:r>
            <a:endParaRPr lang="zh-CN" altLang="en-US" sz="2000" spc="150">
              <a:solidFill>
                <a:schemeClr val="tx1">
                  <a:lumMod val="75000"/>
                  <a:lumOff val="25000"/>
                </a:schemeClr>
              </a:solidFill>
              <a:latin typeface="+mn-ea"/>
              <a:sym typeface="+mn-ea"/>
            </a:endParaRPr>
          </a:p>
        </p:txBody>
      </p:sp>
      <p:sp>
        <p:nvSpPr>
          <p:cNvPr id="1048940" name="矩形 42"/>
          <p:cNvSpPr/>
          <p:nvPr>
            <p:custDataLst>
              <p:tags r:id="rId4"/>
            </p:custDataLst>
          </p:nvPr>
        </p:nvSpPr>
        <p:spPr>
          <a:xfrm>
            <a:off x="1543004" y="2802186"/>
            <a:ext cx="1707901" cy="120946"/>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42" name="任意多边形 18"/>
          <p:cNvSpPr/>
          <p:nvPr>
            <p:custDataLst>
              <p:tags r:id="rId5"/>
            </p:custDataLst>
          </p:nvPr>
        </p:nvSpPr>
        <p:spPr>
          <a:xfrm rot="5400000">
            <a:off x="4230229" y="1460500"/>
            <a:ext cx="1265900" cy="126809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44" name="文本框 27"/>
          <p:cNvSpPr txBox="1"/>
          <p:nvPr>
            <p:custDataLst>
              <p:tags r:id="rId6"/>
            </p:custDataLst>
          </p:nvPr>
        </p:nvSpPr>
        <p:spPr bwMode="auto">
          <a:xfrm>
            <a:off x="3878269" y="3174698"/>
            <a:ext cx="1968998" cy="30031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证明住院医师具备一定的临床技能和理论知识</a:t>
            </a:r>
            <a:endParaRPr lang="zh-CN" altLang="en-US" sz="2000" spc="150">
              <a:solidFill>
                <a:schemeClr val="tx1">
                  <a:lumMod val="75000"/>
                  <a:lumOff val="25000"/>
                </a:schemeClr>
              </a:solidFill>
              <a:latin typeface="+mn-ea"/>
              <a:sym typeface="+mn-ea"/>
            </a:endParaRPr>
          </a:p>
        </p:txBody>
      </p:sp>
      <p:sp>
        <p:nvSpPr>
          <p:cNvPr id="1048946" name="矩形 43"/>
          <p:cNvSpPr/>
          <p:nvPr>
            <p:custDataLst>
              <p:tags r:id="rId7"/>
            </p:custDataLst>
          </p:nvPr>
        </p:nvSpPr>
        <p:spPr>
          <a:xfrm>
            <a:off x="4009290" y="2802186"/>
            <a:ext cx="1707901" cy="120946"/>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48" name="任意多边形 21"/>
          <p:cNvSpPr/>
          <p:nvPr>
            <p:custDataLst>
              <p:tags r:id="rId8"/>
            </p:custDataLst>
          </p:nvPr>
        </p:nvSpPr>
        <p:spPr>
          <a:xfrm rot="18900000" flipH="1">
            <a:off x="6695873" y="1460500"/>
            <a:ext cx="1265900" cy="126809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50" name="文本框 30"/>
          <p:cNvSpPr txBox="1"/>
          <p:nvPr>
            <p:custDataLst>
              <p:tags r:id="rId9"/>
            </p:custDataLst>
          </p:nvPr>
        </p:nvSpPr>
        <p:spPr bwMode="auto">
          <a:xfrm>
            <a:off x="6344555" y="3174698"/>
            <a:ext cx="1968998" cy="30031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证明住院医师具备一定的医学伦理和职业素养</a:t>
            </a:r>
            <a:endParaRPr lang="zh-CN" altLang="en-US" sz="2000" spc="150">
              <a:solidFill>
                <a:schemeClr val="tx1">
                  <a:lumMod val="75000"/>
                  <a:lumOff val="25000"/>
                </a:schemeClr>
              </a:solidFill>
              <a:latin typeface="+mn-ea"/>
              <a:sym typeface="+mn-ea"/>
            </a:endParaRPr>
          </a:p>
        </p:txBody>
      </p:sp>
      <p:sp>
        <p:nvSpPr>
          <p:cNvPr id="1048952" name="矩形 44"/>
          <p:cNvSpPr/>
          <p:nvPr>
            <p:custDataLst>
              <p:tags r:id="rId10"/>
            </p:custDataLst>
          </p:nvPr>
        </p:nvSpPr>
        <p:spPr>
          <a:xfrm>
            <a:off x="6474292" y="2802186"/>
            <a:ext cx="1707901" cy="120946"/>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54" name="任意多边形 22"/>
          <p:cNvSpPr/>
          <p:nvPr>
            <p:custDataLst>
              <p:tags r:id="rId11"/>
            </p:custDataLst>
          </p:nvPr>
        </p:nvSpPr>
        <p:spPr>
          <a:xfrm rot="2700000" flipH="1" flipV="1">
            <a:off x="9161517" y="1460500"/>
            <a:ext cx="1265900" cy="126809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56" name="文本框 33"/>
          <p:cNvSpPr txBox="1"/>
          <p:nvPr>
            <p:custDataLst>
              <p:tags r:id="rId12"/>
            </p:custDataLst>
          </p:nvPr>
        </p:nvSpPr>
        <p:spPr bwMode="auto">
          <a:xfrm>
            <a:off x="8810200" y="3174698"/>
            <a:ext cx="1968998" cy="30031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证明住院医师具备一定的科研能力和创新能力</a:t>
            </a:r>
            <a:endParaRPr lang="zh-CN" altLang="en-US" sz="2000" spc="150">
              <a:solidFill>
                <a:schemeClr val="tx1">
                  <a:lumMod val="75000"/>
                  <a:lumOff val="25000"/>
                </a:schemeClr>
              </a:solidFill>
              <a:latin typeface="+mn-ea"/>
              <a:sym typeface="+mn-ea"/>
            </a:endParaRPr>
          </a:p>
        </p:txBody>
      </p:sp>
      <p:sp>
        <p:nvSpPr>
          <p:cNvPr id="1048958" name="矩形 45"/>
          <p:cNvSpPr/>
          <p:nvPr>
            <p:custDataLst>
              <p:tags r:id="rId13"/>
            </p:custDataLst>
          </p:nvPr>
        </p:nvSpPr>
        <p:spPr>
          <a:xfrm>
            <a:off x="8940579" y="2802186"/>
            <a:ext cx="1707901" cy="120946"/>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4" name="标题 1"/>
          <p:cNvSpPr>
            <a:spLocks noGrp="1"/>
          </p:cNvSpPr>
          <p:nvPr>
            <p:ph type="title"/>
          </p:nvPr>
        </p:nvSpPr>
        <p:spPr/>
        <p:txBody>
          <a:bodyPr/>
          <a:lstStyle/>
          <a:p>
            <a:r>
              <a:rPr lang="zh-CN" altLang="en-US"/>
              <a:t>用于申请医师执业证书的重要依据</a:t>
            </a:r>
            <a:endParaRPr lang="zh-CN" altLang="en-US"/>
          </a:p>
        </p:txBody>
      </p:sp>
      <p:sp>
        <p:nvSpPr>
          <p:cNvPr id="1048996" name="矩形 5"/>
          <p:cNvSpPr/>
          <p:nvPr>
            <p:custDataLst>
              <p:tags r:id="rId2"/>
            </p:custDataLst>
          </p:nvPr>
        </p:nvSpPr>
        <p:spPr>
          <a:xfrm>
            <a:off x="838200" y="2567350"/>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98" name="矩形 10"/>
          <p:cNvSpPr/>
          <p:nvPr>
            <p:custDataLst>
              <p:tags r:id="rId3"/>
            </p:custDataLst>
          </p:nvPr>
        </p:nvSpPr>
        <p:spPr>
          <a:xfrm>
            <a:off x="1178143" y="2561848"/>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00" name="TextBox 2"/>
          <p:cNvSpPr txBox="1"/>
          <p:nvPr>
            <p:custDataLst>
              <p:tags r:id="rId4"/>
            </p:custDataLst>
          </p:nvPr>
        </p:nvSpPr>
        <p:spPr>
          <a:xfrm>
            <a:off x="986772" y="3117006"/>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0"/>
                <a:sym typeface="Arial" pitchFamily="34" charset="0"/>
              </a:rPr>
              <a:t>住院医师规范化培训证明是申请医师执业证书的必要条件之一</a:t>
            </a:r>
            <a:endParaRPr lang="zh-CN" altLang="en-US" sz="2000" spc="150">
              <a:solidFill>
                <a:schemeClr val="dk1">
                  <a:lumMod val="80000"/>
                  <a:lumOff val="20000"/>
                </a:schemeClr>
              </a:solidFill>
              <a:latin typeface="+mn-ea"/>
              <a:cs typeface="微软雅黑" panose="020b0503020204020204" pitchFamily="34" charset="-120"/>
              <a:sym typeface="Arial" pitchFamily="34" charset="0"/>
            </a:endParaRPr>
          </a:p>
        </p:txBody>
      </p:sp>
      <p:sp>
        <p:nvSpPr>
          <p:cNvPr id="1049002" name="矩形 6"/>
          <p:cNvSpPr/>
          <p:nvPr>
            <p:custDataLst>
              <p:tags r:id="rId5"/>
            </p:custDataLst>
          </p:nvPr>
        </p:nvSpPr>
        <p:spPr>
          <a:xfrm>
            <a:off x="3521057" y="2567350"/>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04" name="矩形 11"/>
          <p:cNvSpPr/>
          <p:nvPr>
            <p:custDataLst>
              <p:tags r:id="rId6"/>
            </p:custDataLst>
          </p:nvPr>
        </p:nvSpPr>
        <p:spPr>
          <a:xfrm>
            <a:off x="3879342" y="2561848"/>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06" name="TextBox 2"/>
          <p:cNvSpPr txBox="1"/>
          <p:nvPr>
            <p:custDataLst>
              <p:tags r:id="rId7"/>
            </p:custDataLst>
          </p:nvPr>
        </p:nvSpPr>
        <p:spPr>
          <a:xfrm>
            <a:off x="3669017" y="3117006"/>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0"/>
                <a:sym typeface="Arial" pitchFamily="34" charset="0"/>
              </a:rPr>
              <a:t>证明申请人已完成规定的住院医师规范化培训</a:t>
            </a:r>
            <a:endParaRPr lang="zh-CN" altLang="en-US" sz="2000" spc="150">
              <a:solidFill>
                <a:schemeClr val="dk1">
                  <a:lumMod val="80000"/>
                  <a:lumOff val="20000"/>
                </a:schemeClr>
              </a:solidFill>
              <a:latin typeface="+mn-ea"/>
              <a:cs typeface="微软雅黑" panose="020b0503020204020204" pitchFamily="34" charset="-120"/>
              <a:sym typeface="Arial" pitchFamily="34" charset="0"/>
            </a:endParaRPr>
          </a:p>
        </p:txBody>
      </p:sp>
      <p:sp>
        <p:nvSpPr>
          <p:cNvPr id="1049008" name="矩形 33"/>
          <p:cNvSpPr/>
          <p:nvPr>
            <p:custDataLst>
              <p:tags r:id="rId8"/>
            </p:custDataLst>
          </p:nvPr>
        </p:nvSpPr>
        <p:spPr>
          <a:xfrm>
            <a:off x="6199634" y="2567350"/>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10" name="矩形 37"/>
          <p:cNvSpPr/>
          <p:nvPr>
            <p:custDataLst>
              <p:tags r:id="rId9"/>
            </p:custDataLst>
          </p:nvPr>
        </p:nvSpPr>
        <p:spPr>
          <a:xfrm>
            <a:off x="6539576" y="2561848"/>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12" name="TextBox 2"/>
          <p:cNvSpPr txBox="1"/>
          <p:nvPr>
            <p:custDataLst>
              <p:tags r:id="rId10"/>
            </p:custDataLst>
          </p:nvPr>
        </p:nvSpPr>
        <p:spPr>
          <a:xfrm>
            <a:off x="6348206" y="3117006"/>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0"/>
                <a:sym typeface="Arial" pitchFamily="34" charset="0"/>
              </a:rPr>
              <a:t>证明申请人具备一定的临床实践能力和专业素质</a:t>
            </a:r>
            <a:endParaRPr lang="zh-CN" altLang="en-US" sz="2000" spc="150">
              <a:solidFill>
                <a:schemeClr val="dk1">
                  <a:lumMod val="80000"/>
                  <a:lumOff val="20000"/>
                </a:schemeClr>
              </a:solidFill>
              <a:latin typeface="+mn-ea"/>
              <a:cs typeface="微软雅黑" panose="020b0503020204020204" pitchFamily="34" charset="-120"/>
              <a:sym typeface="Arial" pitchFamily="34" charset="0"/>
            </a:endParaRPr>
          </a:p>
        </p:txBody>
      </p:sp>
      <p:sp>
        <p:nvSpPr>
          <p:cNvPr id="1049014" name="矩形 34"/>
          <p:cNvSpPr/>
          <p:nvPr>
            <p:custDataLst>
              <p:tags r:id="rId11"/>
            </p:custDataLst>
          </p:nvPr>
        </p:nvSpPr>
        <p:spPr>
          <a:xfrm>
            <a:off x="8872708" y="2567350"/>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16" name="矩形 38"/>
          <p:cNvSpPr/>
          <p:nvPr>
            <p:custDataLst>
              <p:tags r:id="rId12"/>
            </p:custDataLst>
          </p:nvPr>
        </p:nvSpPr>
        <p:spPr>
          <a:xfrm>
            <a:off x="9230993" y="2561848"/>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018" name="TextBox 2"/>
          <p:cNvSpPr txBox="1"/>
          <p:nvPr>
            <p:custDataLst>
              <p:tags r:id="rId13"/>
            </p:custDataLst>
          </p:nvPr>
        </p:nvSpPr>
        <p:spPr>
          <a:xfrm>
            <a:off x="9021280" y="3117006"/>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0"/>
                <a:sym typeface="Arial" pitchFamily="34" charset="0"/>
              </a:rPr>
              <a:t>证明申请人具备独立行医的能力和资格</a:t>
            </a:r>
            <a:endParaRPr lang="zh-CN" altLang="en-US" sz="2000" spc="150">
              <a:solidFill>
                <a:schemeClr val="dk1">
                  <a:lumMod val="80000"/>
                  <a:lumOff val="20000"/>
                </a:schemeClr>
              </a:solidFill>
              <a:latin typeface="+mn-ea"/>
              <a:cs typeface="微软雅黑" panose="020b0503020204020204" pitchFamily="34" charset="-120"/>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54" name="标题 1"/>
          <p:cNvSpPr>
            <a:spLocks noGrp="1"/>
          </p:cNvSpPr>
          <p:nvPr>
            <p:ph type="title"/>
          </p:nvPr>
        </p:nvSpPr>
        <p:spPr/>
        <p:txBody>
          <a:bodyPr/>
          <a:lstStyle/>
          <a:p>
            <a:r>
              <a:rPr lang="zh-CN" altLang="en-US"/>
              <a:t>用于证明住院医师具备从事临床工作的能力</a:t>
            </a:r>
            <a:endParaRPr lang="zh-CN" altLang="en-US"/>
          </a:p>
        </p:txBody>
      </p:sp>
      <p:sp>
        <p:nvSpPr>
          <p:cNvPr id="1049056" name="任意多边形: 形状 64"/>
          <p:cNvSpPr/>
          <p:nvPr>
            <p:custDataLst>
              <p:tags r:id="rId2"/>
            </p:custDataLst>
          </p:nvPr>
        </p:nvSpPr>
        <p:spPr>
          <a:xfrm rot="10800000">
            <a:off x="1401558" y="1460500"/>
            <a:ext cx="4340867" cy="221192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58" name="矩形 65"/>
          <p:cNvSpPr/>
          <p:nvPr>
            <p:custDataLst>
              <p:tags r:id="rId3"/>
            </p:custDataLst>
          </p:nvPr>
        </p:nvSpPr>
        <p:spPr>
          <a:xfrm>
            <a:off x="1289524" y="1817375"/>
            <a:ext cx="214098" cy="21409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0" name="文本框 66"/>
          <p:cNvSpPr txBox="1"/>
          <p:nvPr>
            <p:custDataLst>
              <p:tags r:id="rId4"/>
            </p:custDataLst>
          </p:nvPr>
        </p:nvSpPr>
        <p:spPr>
          <a:xfrm>
            <a:off x="1664022" y="1719816"/>
            <a:ext cx="3815951" cy="125087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证明住院医师已完成规范化培训</a:t>
            </a:r>
            <a:endParaRPr lang="zh-CN" altLang="en-US" sz="2000" spc="150">
              <a:solidFill>
                <a:schemeClr val="lt1">
                  <a:lumMod val="100000"/>
                </a:schemeClr>
              </a:solidFill>
              <a:latin typeface="Arial" pitchFamily="34" charset="0"/>
              <a:ea typeface="微软雅黑"/>
              <a:sym typeface="+mn-ea"/>
            </a:endParaRPr>
          </a:p>
        </p:txBody>
      </p:sp>
      <p:sp>
        <p:nvSpPr>
          <p:cNvPr id="1049062" name="任意多边形: 形状 68"/>
          <p:cNvSpPr/>
          <p:nvPr>
            <p:custDataLst>
              <p:tags r:id="rId5"/>
            </p:custDataLst>
          </p:nvPr>
        </p:nvSpPr>
        <p:spPr>
          <a:xfrm rot="10800000">
            <a:off x="6504801" y="1460500"/>
            <a:ext cx="4340867" cy="221192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4" name="矩形 69"/>
          <p:cNvSpPr/>
          <p:nvPr>
            <p:custDataLst>
              <p:tags r:id="rId6"/>
            </p:custDataLst>
          </p:nvPr>
        </p:nvSpPr>
        <p:spPr>
          <a:xfrm>
            <a:off x="6392137" y="1817375"/>
            <a:ext cx="214098" cy="21409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6" name="文本框 70"/>
          <p:cNvSpPr txBox="1"/>
          <p:nvPr>
            <p:custDataLst>
              <p:tags r:id="rId7"/>
            </p:custDataLst>
          </p:nvPr>
        </p:nvSpPr>
        <p:spPr>
          <a:xfrm>
            <a:off x="6767264" y="1719816"/>
            <a:ext cx="3815951" cy="125087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证明住院医师具备临床工作能力</a:t>
            </a:r>
            <a:endParaRPr lang="zh-CN" altLang="en-US" sz="2000" spc="150">
              <a:solidFill>
                <a:schemeClr val="tx1">
                  <a:lumMod val="75000"/>
                  <a:lumOff val="25000"/>
                </a:schemeClr>
              </a:solidFill>
              <a:latin typeface="Arial" pitchFamily="34" charset="0"/>
              <a:ea typeface="微软雅黑"/>
              <a:sym typeface="+mn-ea"/>
            </a:endParaRPr>
          </a:p>
        </p:txBody>
      </p:sp>
      <p:sp>
        <p:nvSpPr>
          <p:cNvPr id="1049068" name="任意多边形: 形状 72"/>
          <p:cNvSpPr/>
          <p:nvPr>
            <p:custDataLst>
              <p:tags r:id="rId8"/>
            </p:custDataLst>
          </p:nvPr>
        </p:nvSpPr>
        <p:spPr>
          <a:xfrm rot="10800000">
            <a:off x="1401558" y="3966174"/>
            <a:ext cx="4340867" cy="221192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70" name="文本框 74"/>
          <p:cNvSpPr txBox="1"/>
          <p:nvPr>
            <p:custDataLst>
              <p:tags r:id="rId9"/>
            </p:custDataLst>
          </p:nvPr>
        </p:nvSpPr>
        <p:spPr>
          <a:xfrm>
            <a:off x="1664022" y="4224861"/>
            <a:ext cx="3815951" cy="125087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证明住院医师具备独立行医资格</a:t>
            </a:r>
            <a:endParaRPr lang="zh-CN" altLang="en-US" sz="2000" spc="150">
              <a:solidFill>
                <a:schemeClr val="lt1">
                  <a:lumMod val="100000"/>
                </a:schemeClr>
              </a:solidFill>
              <a:latin typeface="Arial" pitchFamily="34" charset="0"/>
              <a:ea typeface="微软雅黑"/>
              <a:sym typeface="+mn-ea"/>
            </a:endParaRPr>
          </a:p>
        </p:txBody>
      </p:sp>
      <p:sp>
        <p:nvSpPr>
          <p:cNvPr id="1049072" name="矩形 73"/>
          <p:cNvSpPr/>
          <p:nvPr>
            <p:custDataLst>
              <p:tags r:id="rId10"/>
            </p:custDataLst>
          </p:nvPr>
        </p:nvSpPr>
        <p:spPr>
          <a:xfrm>
            <a:off x="1289524" y="4323049"/>
            <a:ext cx="214098" cy="21409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4" name="任意多边形: 形状 83"/>
          <p:cNvSpPr/>
          <p:nvPr>
            <p:custDataLst>
              <p:tags r:id="rId11"/>
            </p:custDataLst>
          </p:nvPr>
        </p:nvSpPr>
        <p:spPr>
          <a:xfrm rot="10800000">
            <a:off x="6562077" y="3966174"/>
            <a:ext cx="4340867" cy="221192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6" name="矩形 84"/>
          <p:cNvSpPr/>
          <p:nvPr>
            <p:custDataLst>
              <p:tags r:id="rId12"/>
            </p:custDataLst>
          </p:nvPr>
        </p:nvSpPr>
        <p:spPr>
          <a:xfrm>
            <a:off x="6450042" y="4323049"/>
            <a:ext cx="214098" cy="21409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8" name="文本框 85"/>
          <p:cNvSpPr txBox="1"/>
          <p:nvPr>
            <p:custDataLst>
              <p:tags r:id="rId13"/>
            </p:custDataLst>
          </p:nvPr>
        </p:nvSpPr>
        <p:spPr>
          <a:xfrm>
            <a:off x="6824540" y="4224861"/>
            <a:ext cx="3815951" cy="125087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证明住院医师具备继续教育资格</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14" name="标题"/>
          <p:cNvSpPr>
            <a:spLocks noGrp="1"/>
          </p:cNvSpPr>
          <p:nvPr>
            <p:ph type="title"/>
            <p:custDataLst>
              <p:tags r:id="rId2"/>
            </p:custDataLst>
          </p:nvPr>
        </p:nvSpPr>
        <p:spPr>
          <a:xfrm>
            <a:off x="1042271" y="3682871"/>
            <a:ext cx="5754314" cy="2476722"/>
          </a:xfrm>
        </p:spPr>
        <p:txBody>
          <a:bodyPr/>
          <a:lstStyle/>
          <a:p>
            <a:r>
              <a:rPr lang="zh-CN" altLang="en-US"/>
              <a:t>住院医师规范化培训证明的发放机构</a:t>
            </a:r>
            <a:endParaRPr lang="zh-CN" altLang="en-US"/>
          </a:p>
        </p:txBody>
      </p:sp>
      <p:sp>
        <p:nvSpPr>
          <p:cNvPr id="1049116" name="节编号"/>
          <p:cNvSpPr>
            <a:spLocks noGrp="1"/>
          </p:cNvSpPr>
          <p:nvPr>
            <p:ph type="body" sz="quarter" idx="13"/>
            <p:custDataLst>
              <p:tags r:id="rId3"/>
            </p:custDataLst>
          </p:nvPr>
        </p:nvSpPr>
        <p:spPr>
          <a:xfrm>
            <a:off x="1040366" y="2414141"/>
            <a:ext cx="5754314" cy="1224280"/>
          </a:xfrm>
        </p:spPr>
        <p:txBody>
          <a:bodyPr/>
          <a:lstStyle/>
          <a:p>
            <a:r>
              <a:rPr lang="en-US" altLang="zh-CN"/>
              <a:t>03</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6" name="标题 1"/>
          <p:cNvSpPr>
            <a:spLocks noGrp="1"/>
          </p:cNvSpPr>
          <p:nvPr>
            <p:ph type="title"/>
          </p:nvPr>
        </p:nvSpPr>
        <p:spPr/>
        <p:txBody>
          <a:bodyPr/>
          <a:lstStyle/>
          <a:p>
            <a:r>
              <a:rPr lang="zh-CN" altLang="en-US"/>
              <a:t>国家卫生健康委员会</a:t>
            </a:r>
            <a:endParaRPr lang="zh-CN" altLang="en-US"/>
          </a:p>
        </p:txBody>
      </p:sp>
      <p:sp>
        <p:nvSpPr>
          <p:cNvPr id="1049158" name="五边形 30"/>
          <p:cNvSpPr/>
          <p:nvPr>
            <p:custDataLst>
              <p:tags r:id="rId2"/>
            </p:custDataLst>
          </p:nvPr>
        </p:nvSpPr>
        <p:spPr>
          <a:xfrm>
            <a:off x="838200" y="3266266"/>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0" name="燕尾形 36"/>
          <p:cNvSpPr/>
          <p:nvPr>
            <p:custDataLst>
              <p:tags r:id="rId3"/>
            </p:custDataLst>
          </p:nvPr>
        </p:nvSpPr>
        <p:spPr>
          <a:xfrm>
            <a:off x="3342276" y="3266266"/>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2" name="燕尾形 37"/>
          <p:cNvSpPr/>
          <p:nvPr>
            <p:custDataLst>
              <p:tags r:id="rId4"/>
            </p:custDataLst>
          </p:nvPr>
        </p:nvSpPr>
        <p:spPr>
          <a:xfrm>
            <a:off x="8350429" y="3266266"/>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4" name="燕尾形 38"/>
          <p:cNvSpPr/>
          <p:nvPr>
            <p:custDataLst>
              <p:tags r:id="rId5"/>
            </p:custDataLst>
          </p:nvPr>
        </p:nvSpPr>
        <p:spPr>
          <a:xfrm>
            <a:off x="5846353" y="3266266"/>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6" name="文本框 3"/>
          <p:cNvSpPr txBox="1"/>
          <p:nvPr>
            <p:custDataLst>
              <p:tags r:id="rId6"/>
            </p:custDataLst>
          </p:nvPr>
        </p:nvSpPr>
        <p:spPr>
          <a:xfrm>
            <a:off x="3283983"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承担着全国住院医师规范化培训的管理和监督职责，负责培训基地的认定和评估工作。</a:t>
            </a:r>
            <a:endParaRPr lang="zh-CN" altLang="en-US" sz="1400" spc="150">
              <a:solidFill>
                <a:schemeClr val="tx1"/>
              </a:solidFill>
              <a:effectLst/>
              <a:latin typeface="+mn-ea"/>
              <a:sym typeface="+mn-ea"/>
            </a:endParaRPr>
          </a:p>
        </p:txBody>
      </p:sp>
      <p:sp>
        <p:nvSpPr>
          <p:cNvPr id="1049168" name="文本框 6"/>
          <p:cNvSpPr txBox="1"/>
          <p:nvPr>
            <p:custDataLst>
              <p:tags r:id="rId7"/>
            </p:custDataLst>
          </p:nvPr>
        </p:nvSpPr>
        <p:spPr>
          <a:xfrm>
            <a:off x="838200"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是我国医疗卫生行业的最高管理机构，负责制定和实施医疗卫生行业的相关政策和标准。</a:t>
            </a:r>
            <a:endParaRPr lang="zh-CN" altLang="en-US" sz="1400" spc="150">
              <a:solidFill>
                <a:schemeClr val="tx1"/>
              </a:solidFill>
              <a:effectLst/>
              <a:latin typeface="+mn-ea"/>
              <a:sym typeface="+mn-ea"/>
            </a:endParaRPr>
          </a:p>
        </p:txBody>
      </p:sp>
      <p:sp>
        <p:nvSpPr>
          <p:cNvPr id="1049170" name="文本框 7"/>
          <p:cNvSpPr txBox="1"/>
          <p:nvPr>
            <p:custDataLst>
              <p:tags r:id="rId8"/>
            </p:custDataLst>
          </p:nvPr>
        </p:nvSpPr>
        <p:spPr>
          <a:xfrm>
            <a:off x="5844663"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发放住院医师规范化培训证明，并负责对证明的真实性和有效性进行审核。</a:t>
            </a:r>
            <a:endParaRPr lang="zh-CN" altLang="en-US" sz="1400" spc="150">
              <a:solidFill>
                <a:schemeClr val="tx1"/>
              </a:solidFill>
              <a:effectLst/>
              <a:latin typeface="+mn-ea"/>
              <a:sym typeface="+mn-ea"/>
            </a:endParaRPr>
          </a:p>
        </p:txBody>
      </p:sp>
      <p:sp>
        <p:nvSpPr>
          <p:cNvPr id="1049172" name="文本框 8"/>
          <p:cNvSpPr txBox="1"/>
          <p:nvPr>
            <p:custDataLst>
              <p:tags r:id="rId9"/>
            </p:custDataLst>
          </p:nvPr>
        </p:nvSpPr>
        <p:spPr>
          <a:xfrm>
            <a:off x="8347895"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为住院医师提供规范化培训的机会，提高医师的医疗水平和医疗服务质量。</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08" name="标题 1"/>
          <p:cNvSpPr>
            <a:spLocks noGrp="1"/>
          </p:cNvSpPr>
          <p:nvPr>
            <p:ph type="title"/>
          </p:nvPr>
        </p:nvSpPr>
        <p:spPr/>
        <p:txBody>
          <a:bodyPr/>
          <a:lstStyle/>
          <a:p>
            <a:r>
              <a:rPr lang="zh-CN" altLang="en-US"/>
              <a:t>省级卫生健康委员会</a:t>
            </a:r>
            <a:endParaRPr lang="zh-CN" altLang="en-US"/>
          </a:p>
        </p:txBody>
      </p:sp>
      <p:sp>
        <p:nvSpPr>
          <p:cNvPr id="1049210" name="矩形 3"/>
          <p:cNvSpPr/>
          <p:nvPr>
            <p:custDataLst>
              <p:tags r:id="rId2"/>
            </p:custDataLst>
          </p:nvPr>
        </p:nvSpPr>
        <p:spPr>
          <a:xfrm>
            <a:off x="1654229" y="1460500"/>
            <a:ext cx="9407200" cy="103429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2" name="矩形 13"/>
          <p:cNvSpPr/>
          <p:nvPr>
            <p:custDataLst>
              <p:tags r:id="rId3"/>
            </p:custDataLst>
          </p:nvPr>
        </p:nvSpPr>
        <p:spPr>
          <a:xfrm>
            <a:off x="1130631" y="1460500"/>
            <a:ext cx="255120" cy="103429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4" name="文本框 4"/>
          <p:cNvSpPr txBox="1"/>
          <p:nvPr>
            <p:custDataLst>
              <p:tags r:id="rId4"/>
            </p:custDataLst>
          </p:nvPr>
        </p:nvSpPr>
        <p:spPr>
          <a:xfrm>
            <a:off x="1923580" y="1549864"/>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省级卫生健康委员会负责发放住院医师规范化培训证明。</a:t>
            </a:r>
            <a:endParaRPr lang="zh-CN" altLang="en-US" sz="2000" spc="150">
              <a:solidFill>
                <a:schemeClr val="tx1">
                  <a:lumMod val="85000"/>
                  <a:lumOff val="15000"/>
                </a:schemeClr>
              </a:solidFill>
              <a:latin typeface="+mn-ea"/>
              <a:sym typeface="+mn-ea"/>
            </a:endParaRPr>
          </a:p>
        </p:txBody>
      </p:sp>
      <p:sp>
        <p:nvSpPr>
          <p:cNvPr id="1049216" name="矩形 39"/>
          <p:cNvSpPr/>
          <p:nvPr>
            <p:custDataLst>
              <p:tags r:id="rId5"/>
            </p:custDataLst>
          </p:nvPr>
        </p:nvSpPr>
        <p:spPr>
          <a:xfrm>
            <a:off x="1654229" y="2688312"/>
            <a:ext cx="9407200" cy="103429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8" name="矩形 5"/>
          <p:cNvSpPr/>
          <p:nvPr>
            <p:custDataLst>
              <p:tags r:id="rId6"/>
            </p:custDataLst>
          </p:nvPr>
        </p:nvSpPr>
        <p:spPr>
          <a:xfrm>
            <a:off x="1130631" y="2688312"/>
            <a:ext cx="255120" cy="103429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0" name="文本框 41"/>
          <p:cNvSpPr txBox="1"/>
          <p:nvPr>
            <p:custDataLst>
              <p:tags r:id="rId7"/>
            </p:custDataLst>
          </p:nvPr>
        </p:nvSpPr>
        <p:spPr>
          <a:xfrm>
            <a:off x="1923580" y="2777676"/>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发放机构需对住院医师规范化培训证明的真实性和有效性进行审核。</a:t>
            </a:r>
            <a:endParaRPr lang="zh-CN" altLang="en-US" sz="2000" spc="150">
              <a:solidFill>
                <a:schemeClr val="tx1">
                  <a:lumMod val="85000"/>
                  <a:lumOff val="15000"/>
                </a:schemeClr>
              </a:solidFill>
              <a:latin typeface="+mn-ea"/>
              <a:sym typeface="+mn-ea"/>
            </a:endParaRPr>
          </a:p>
        </p:txBody>
      </p:sp>
      <p:sp>
        <p:nvSpPr>
          <p:cNvPr id="1049222" name="矩形 12"/>
          <p:cNvSpPr/>
          <p:nvPr>
            <p:custDataLst>
              <p:tags r:id="rId8"/>
            </p:custDataLst>
          </p:nvPr>
        </p:nvSpPr>
        <p:spPr>
          <a:xfrm>
            <a:off x="1654229" y="3916124"/>
            <a:ext cx="9407200" cy="103429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4" name="矩形 17"/>
          <p:cNvSpPr/>
          <p:nvPr>
            <p:custDataLst>
              <p:tags r:id="rId9"/>
            </p:custDataLst>
          </p:nvPr>
        </p:nvSpPr>
        <p:spPr>
          <a:xfrm>
            <a:off x="1130631" y="3916124"/>
            <a:ext cx="255120" cy="103429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6" name="文本框 19"/>
          <p:cNvSpPr txBox="1"/>
          <p:nvPr>
            <p:custDataLst>
              <p:tags r:id="rId10"/>
            </p:custDataLst>
          </p:nvPr>
        </p:nvSpPr>
        <p:spPr>
          <a:xfrm>
            <a:off x="1923580" y="4005488"/>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发放机构需对住院医师规范化培训证明的发放进行监督和管理。</a:t>
            </a:r>
            <a:endParaRPr lang="zh-CN" altLang="en-US" sz="2000" spc="150">
              <a:solidFill>
                <a:schemeClr val="tx1">
                  <a:lumMod val="85000"/>
                  <a:lumOff val="15000"/>
                </a:schemeClr>
              </a:solidFill>
              <a:latin typeface="+mn-ea"/>
              <a:sym typeface="+mn-ea"/>
            </a:endParaRPr>
          </a:p>
        </p:txBody>
      </p:sp>
      <p:sp>
        <p:nvSpPr>
          <p:cNvPr id="1049228" name="矩形 49"/>
          <p:cNvSpPr/>
          <p:nvPr>
            <p:custDataLst>
              <p:tags r:id="rId11"/>
            </p:custDataLst>
          </p:nvPr>
        </p:nvSpPr>
        <p:spPr>
          <a:xfrm>
            <a:off x="1654229" y="5143306"/>
            <a:ext cx="9407200" cy="103429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0" name="矩形 26"/>
          <p:cNvSpPr/>
          <p:nvPr>
            <p:custDataLst>
              <p:tags r:id="rId12"/>
            </p:custDataLst>
          </p:nvPr>
        </p:nvSpPr>
        <p:spPr>
          <a:xfrm>
            <a:off x="1130631" y="5143306"/>
            <a:ext cx="255120" cy="103429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32" name="文本框 27"/>
          <p:cNvSpPr txBox="1"/>
          <p:nvPr>
            <p:custDataLst>
              <p:tags r:id="rId13"/>
            </p:custDataLst>
          </p:nvPr>
        </p:nvSpPr>
        <p:spPr>
          <a:xfrm>
            <a:off x="1923580" y="5232670"/>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发放机构需对住院医师规范化培训证明的补办和更换进行受理和审核。</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68" name="标题 1"/>
          <p:cNvSpPr>
            <a:spLocks noGrp="1"/>
          </p:cNvSpPr>
          <p:nvPr>
            <p:ph type="title"/>
          </p:nvPr>
        </p:nvSpPr>
        <p:spPr/>
        <p:txBody>
          <a:bodyPr/>
          <a:lstStyle/>
          <a:p>
            <a:r>
              <a:rPr lang="zh-CN" altLang="en-US"/>
              <a:t>培训基地</a:t>
            </a:r>
            <a:endParaRPr lang="zh-CN" altLang="en-US"/>
          </a:p>
        </p:txBody>
      </p:sp>
      <p:sp>
        <p:nvSpPr>
          <p:cNvPr id="1049270" name="圆角矩形 3"/>
          <p:cNvSpPr/>
          <p:nvPr>
            <p:custDataLst>
              <p:tags r:id="rId2"/>
            </p:custDataLst>
          </p:nvPr>
        </p:nvSpPr>
        <p:spPr>
          <a:xfrm rot="16200000">
            <a:off x="5632130" y="-3256485"/>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2" name="圆角矩形 4"/>
          <p:cNvSpPr/>
          <p:nvPr>
            <p:custDataLst>
              <p:tags r:id="rId3"/>
            </p:custDataLst>
          </p:nvPr>
        </p:nvSpPr>
        <p:spPr>
          <a:xfrm rot="16200000">
            <a:off x="445225" y="1930421"/>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74" name="圆角矩形 5"/>
          <p:cNvSpPr/>
          <p:nvPr>
            <p:custDataLst>
              <p:tags r:id="rId4"/>
            </p:custDataLst>
          </p:nvPr>
        </p:nvSpPr>
        <p:spPr>
          <a:xfrm rot="16200000">
            <a:off x="5633353" y="-2036000"/>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6" name="圆角矩形 6"/>
          <p:cNvSpPr/>
          <p:nvPr>
            <p:custDataLst>
              <p:tags r:id="rId5"/>
            </p:custDataLst>
          </p:nvPr>
        </p:nvSpPr>
        <p:spPr>
          <a:xfrm rot="16200000">
            <a:off x="446447" y="3151516"/>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78" name="圆角矩形 9"/>
          <p:cNvSpPr/>
          <p:nvPr>
            <p:custDataLst>
              <p:tags r:id="rId6"/>
            </p:custDataLst>
          </p:nvPr>
        </p:nvSpPr>
        <p:spPr>
          <a:xfrm rot="16200000">
            <a:off x="5632130" y="-838740"/>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0" name="圆角矩形 10"/>
          <p:cNvSpPr/>
          <p:nvPr>
            <p:custDataLst>
              <p:tags r:id="rId7"/>
            </p:custDataLst>
          </p:nvPr>
        </p:nvSpPr>
        <p:spPr>
          <a:xfrm rot="16200000">
            <a:off x="445225" y="4348166"/>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82" name="圆角矩形 11"/>
          <p:cNvSpPr/>
          <p:nvPr>
            <p:custDataLst>
              <p:tags r:id="rId8"/>
            </p:custDataLst>
          </p:nvPr>
        </p:nvSpPr>
        <p:spPr>
          <a:xfrm rot="16200000">
            <a:off x="5633353" y="381133"/>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4" name="圆角矩形 12"/>
          <p:cNvSpPr/>
          <p:nvPr>
            <p:custDataLst>
              <p:tags r:id="rId9"/>
            </p:custDataLst>
          </p:nvPr>
        </p:nvSpPr>
        <p:spPr>
          <a:xfrm rot="16200000">
            <a:off x="446447" y="5568650"/>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86" name="文本框 7"/>
          <p:cNvSpPr txBox="1"/>
          <p:nvPr>
            <p:custDataLst>
              <p:tags r:id="rId10"/>
            </p:custDataLst>
          </p:nvPr>
        </p:nvSpPr>
        <p:spPr>
          <a:xfrm>
            <a:off x="1280068" y="3954579"/>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培训时间：一般为3年</a:t>
            </a:r>
            <a:endParaRPr lang="zh-CN" altLang="en-US" sz="2400">
              <a:latin typeface="+mn-ea"/>
              <a:ea typeface="+mn-ea"/>
            </a:endParaRPr>
          </a:p>
        </p:txBody>
      </p:sp>
      <p:sp>
        <p:nvSpPr>
          <p:cNvPr id="1049288" name="文本框 8"/>
          <p:cNvSpPr txBox="1"/>
          <p:nvPr>
            <p:custDataLst>
              <p:tags r:id="rId11"/>
            </p:custDataLst>
          </p:nvPr>
        </p:nvSpPr>
        <p:spPr>
          <a:xfrm>
            <a:off x="1280068" y="517567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培训目的：提高住院医师的专业技能和综合素质</a:t>
            </a:r>
            <a:endParaRPr lang="zh-CN" altLang="en-US" sz="2400">
              <a:latin typeface="+mn-ea"/>
              <a:ea typeface="+mn-ea"/>
            </a:endParaRPr>
          </a:p>
        </p:txBody>
      </p:sp>
      <p:sp>
        <p:nvSpPr>
          <p:cNvPr id="1049290" name="文本框 13"/>
          <p:cNvSpPr txBox="1"/>
          <p:nvPr>
            <p:custDataLst>
              <p:tags r:id="rId12"/>
            </p:custDataLst>
          </p:nvPr>
        </p:nvSpPr>
        <p:spPr>
          <a:xfrm>
            <a:off x="1280068" y="1536835"/>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培训基地：医院、医学院校等医疗机构</a:t>
            </a:r>
            <a:endParaRPr lang="zh-CN" altLang="en-US" sz="2400">
              <a:latin typeface="+mn-ea"/>
              <a:ea typeface="+mn-ea"/>
            </a:endParaRPr>
          </a:p>
        </p:txBody>
      </p:sp>
      <p:sp>
        <p:nvSpPr>
          <p:cNvPr id="1049292" name="文本框 14"/>
          <p:cNvSpPr txBox="1"/>
          <p:nvPr>
            <p:custDataLst>
              <p:tags r:id="rId13"/>
            </p:custDataLst>
          </p:nvPr>
        </p:nvSpPr>
        <p:spPr>
          <a:xfrm>
            <a:off x="1280068" y="2759152"/>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培训内容：临床技能、医学知识、科研能力等</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28" name="标题"/>
          <p:cNvSpPr>
            <a:spLocks noGrp="1"/>
          </p:cNvSpPr>
          <p:nvPr>
            <p:ph type="title"/>
            <p:custDataLst>
              <p:tags r:id="rId2"/>
            </p:custDataLst>
          </p:nvPr>
        </p:nvSpPr>
        <p:spPr>
          <a:xfrm>
            <a:off x="1042271" y="3682871"/>
            <a:ext cx="5754314" cy="2476722"/>
          </a:xfrm>
        </p:spPr>
        <p:txBody>
          <a:bodyPr/>
          <a:lstStyle/>
          <a:p>
            <a:r>
              <a:rPr lang="zh-CN" altLang="en-US"/>
              <a:t>住院医师规范化培训证明的申请流程</a:t>
            </a:r>
            <a:endParaRPr lang="zh-CN" altLang="en-US"/>
          </a:p>
        </p:txBody>
      </p:sp>
      <p:sp>
        <p:nvSpPr>
          <p:cNvPr id="1049330" name="节编号"/>
          <p:cNvSpPr>
            <a:spLocks noGrp="1"/>
          </p:cNvSpPr>
          <p:nvPr>
            <p:ph type="body" sz="quarter" idx="13"/>
            <p:custDataLst>
              <p:tags r:id="rId3"/>
            </p:custDataLst>
          </p:nvPr>
        </p:nvSpPr>
        <p:spPr>
          <a:xfrm>
            <a:off x="1040366" y="2414141"/>
            <a:ext cx="5754314" cy="1224280"/>
          </a:xfrm>
        </p:spPr>
        <p:txBody>
          <a:bodyPr/>
          <a:lstStyle/>
          <a:p>
            <a:r>
              <a:rPr lang="en-US" altLang="zh-CN"/>
              <a:t>04</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https://d.book118.com/105124032132011121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0.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f*1"/>
  <p:tag name="KSO_WM_UNIT_INDEX" val="1"/>
  <p:tag name="KSO_WM_UNIT_LAYERLEVEL" val="1"/>
  <p:tag name="KSO_WM_UNIT_NOCLEAR" val="0"/>
  <p:tag name="KSO_WM_UNIT_PRESET_TEXT" val="汇报人：WPS"/>
  <p:tag name="KSO_WM_UNIT_SUBTYPE" val="b"/>
  <p:tag name="KSO_WM_UNIT_TYPE" val="f"/>
  <p:tag name="KSO_WM_UNIT_VALUE" val="88"/>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24"/>
</p:tagLst>
</file>

<file path=ppt/tags/tag78.xml><?xml version="1.0" encoding="utf-8"?>
<p:tagLst xmlns:p="http://schemas.openxmlformats.org/presentationml/2006/main">
  <p:tag name="KSO_WM_BEAUTIFY_FLAG" val="#wm#"/>
  <p:tag name="KSO_WM_SLIDE_ID" val="custom2023120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8"/>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1_1"/>
  <p:tag name="KSO_WM_UNIT_INDEX" val="1_1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2_1"/>
  <p:tag name="KSO_WM_UNIT_INDEX" val="1_2_1"/>
  <p:tag name="KSO_WM_UNIT_LAYERLEVEL" val="1_1_1"/>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4_1"/>
  <p:tag name="KSO_WM_UNIT_INDEX" val="1_4_1"/>
  <p:tag name="KSO_WM_UNIT_LAYERLEVEL" val="1_1_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6_1"/>
  <p:tag name="KSO_WM_UNIT_INDEX" val="1_6_1"/>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3_1"/>
  <p:tag name="KSO_WM_UNIT_INDEX" val="1_3_1"/>
  <p:tag name="KSO_WM_UNIT_LAYERLEVEL" val="1_1_1"/>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i*1_5_1"/>
  <p:tag name="KSO_WM_UNIT_INDEX" val="1_5_1"/>
  <p:tag name="KSO_WM_UNIT_LAYERLEVEL" val="1_1_1"/>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2.xml><?xml version="1.0" encoding="utf-8"?>
<p:tagLst xmlns:p="http://schemas.openxmlformats.org/presentationml/2006/main">
  <p:tag name="KSO_WM_BEAUTIFY_FLAG" val="#wm#"/>
  <p:tag name="KSO_WM_DIAGRAM_GROUP_CODE" val="l1-1"/>
  <p:tag name="KSO_WM_SLIDE_DIAGTYPE" val="l"/>
  <p:tag name="KSO_WM_SLIDE_ID" val="custom20231205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1"/>
  <p:tag name="KSO_WM_UNIT_TYPE" val="e"/>
  <p:tag name="KSO_WM_UNIT_VALUE" val="13"/>
</p:tagLst>
</file>

<file path=ppt/tags/tag95.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2"/>
  <p:tag name="KSO_WM_UNIT_TYPE" val="e"/>
  <p:tag name="KSO_WM_UNIT_VALUE" val="13"/>
</p:tagLst>
</file>

<file path=ppt/tags/tag98.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3"/>
  <p:tag name="KSO_WM_UNIT_TYPE" val="e"/>
  <p:tag name="KSO_WM_UNIT_VALUE" val="13"/>
</p:tagLst>
</file>

<file path=ppt/tags/tag137.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4"/>
  <p:tag name="KSO_WM_UNIT_TYPE" val="e"/>
  <p:tag name="KSO_WM_UNIT_VALUE" val="13"/>
</p:tagLst>
</file>

<file path=ppt/tags/tag172.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7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510303"/>
      </a:dk2>
      <a:lt2>
        <a:srgbClr val="FFF3F3"/>
      </a:lt2>
      <a:accent1>
        <a:srgbClr val="FE2F49"/>
      </a:accent1>
      <a:accent2>
        <a:srgbClr val="ED49E1"/>
      </a:accent2>
      <a:accent3>
        <a:srgbClr val="FE76DA"/>
      </a:accent3>
      <a:accent4>
        <a:srgbClr val="FF9929"/>
      </a:accent4>
      <a:accent5>
        <a:srgbClr val="75C6FE"/>
      </a:accent5>
      <a:accent6>
        <a:srgbClr val="B482DA"/>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住院医师规范化培训证明</vt:lpstr>
      <vt:lpstr>目录</vt:lpstr>
      <vt:lpstr>添加章节标题</vt:lpstr>
      <vt:lpstr>住院医师规范化培训证明的用途</vt:lpstr>
      <vt:lpstr>用于证明住院医师完成了规范化培训</vt:lpstr>
      <vt:lpstr>用于申请医师执业证书的重要依据</vt:lpstr>
      <vt:lpstr>用于证明住院医师具备从事临床工作的能力</vt:lpstr>
      <vt:lpstr>住院医师规范化培训证明的发放机构</vt:lpstr>
      <vt:lpstr>国家卫生健康委员会</vt:lpstr>
      <vt:lpstr>省级卫生健康委员会</vt:lpstr>
      <vt:lpstr>培训基地</vt:lpstr>
      <vt:lpstr>住院医师规范化培训证明的申请流程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2024-09-24T11:28:06.900</cp:lastPrinted>
  <dcterms:created xsi:type="dcterms:W3CDTF">2024-09-24T03:28:06Z</dcterms:created>
  <dcterms:modified xsi:type="dcterms:W3CDTF">2024-09-24T03:28:08Z</dcterms:modified>
</cp:coreProperties>
</file>