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43B4A-0D3C-4BD8-AB0F-6D7B935D6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307A3-868B-4884-8E13-3BEE5882F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627A3-0DEA-46C9-9F9C-DAC8973B6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59ABF-423C-4DA0-9F38-6C66604A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4C0F5-D3DE-40E6-A7AA-B9B2F40B5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7AE0F3-5EF8-4642-9F0E-0361F7221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66556-E01D-4BAD-9767-2BA44B822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E0B3A-6057-4353-9327-C6079CC18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B3AA5-8263-415A-810A-1960CD1D0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BE2DB-F54D-4173-BD94-8EA34F80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3C236-788D-4609-83E2-62DD3E2C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31313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电子商务中的供应链管理研究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电子商务与供应链管理概述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电子商务对供应链管理的影响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电子商务环境下的供应链管理策略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电子商务环境下供应链管理的挑战与对策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电子商务中的供应链管理实践案例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电子商务与供应链管理概述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电子商务是指在互联网、内部网和增值网上以电子交易方式进行交易活动和相关服务活动，是传统商业活动各环节的电子化、网络化。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全球性、交互性、实时性、自动化、低成本等。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供应链管理是一种集成的管理思想和方法，执行供应链中从供应商到最终用户的物流计划和控制等职能。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提高企业竞争力、降低成本、优化资源配置、提高运营效率等。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供应链管理的概念与重要性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电子商务与供应链管理的关系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电子商务为供应链管理提供技术支持和平台，实现信息共享和流程优化。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供应链管理是电子商务的重要支撑，确保交易的顺利进行和客户满意度的提高。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两者相互促进，共同发展，推动企业向数字化、智能化转型。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电子商务对供应链管理的影响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电子商务平台能够实现供应链各环节的信息实时共享，提高信息传递的准确性和效率。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电子商务技术有助于统一管理供应链中的各类信息，降低信息冗余和错误率。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优化信息流管理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通过数据分析挖掘，电子商务能将供应链信息转化为有价值的信息，为决策提供支持。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提升信息利用价值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电子商务对供应链信息流的影响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促进物流创新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电子商务为物流领域提供了新的发展机遇，如智能物流、无人机配送等。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电子商务有助于合理规划物流网络，降低运输成本，提高物流效率。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通过电子商务平台，可以对物流过程进行实时监控，提高物流的可视化程度。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电子商务对供应链物流的影响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降低资金成本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通过电子商务平台进行交易，可以减少中间环节和交易成本，降低资金成本。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提高资金流转速度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电子商务能够实现快速结算和支付，加速资金在供应链中的流转。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增强资金安全性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通过电子支付和加密技术，可以增强资金在交易过程中的安全性和可靠性。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电子商务对供应链资金流的影响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强化合作伙伴关系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电子商务有助于加强供应链各环节之间的合作关系，形成紧密的供应链联盟。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促进协同合作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通过电子商务平台，各合作伙伴可以实现协同作业，提高整体运作效率。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提升供应链敏捷性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电子商务使供应链能够快速响应市场变化，提高供应链的敏捷性和适应性。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电子商务对供应链合作关系的影响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电子商务环境下的供应链管理策略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协同计划预测与补货是一种协同式的供应链管理策略，旨在通过共同计划、预测和补货，提高供应链的效率和准确性。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预测与补货（CPFR）是一种先进的供应链管理方法，旨在通过共同计划、预测和补货，提高供应链的效率和准确性。它通过共享销售数据、库存状态和预测信息，使供应商、零售商和其他相关合作伙伴能够更好地协同工作，减少缺货和过剩库存的风险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协同计划预测与补货（CPFR）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https://d.book118.com/105131313120011123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2024-09-27T03:10:52.578</cp:lastPrinted>
  <dcterms:created xsi:type="dcterms:W3CDTF">2024-09-26T19:10:52Z</dcterms:created>
  <dcterms:modified xsi:type="dcterms:W3CDTF">2024-09-26T19:10:54Z</dcterms:modified>
</cp:coreProperties>
</file>