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38BF060-85C2-46A3-B2CC-8AFACC719B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4E05D4-C26B-4537-9500-2D5AB4E500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5EB136D-E97E-416F-A9F5-DFB76F583D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E47BD52-F63E-4676-93D3-DCF73F62DD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5D1C7F2-7CE2-4ECC-AB74-8E26DFF94C3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BE3D2E8-E41B-45F3-BAAF-5AF4C3A3A88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5099332-44FD-40A1-AF84-D4ECCC4134B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546334-BFB7-4CB8-ADB0-DC3335C55F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23034E9-0AB4-4395-80B9-3838DADFFE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D1D76B-985F-4B30-8D8E-1D751A4DA1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1556CA-1E1E-48C1-9099-26B9F12CAC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05132302322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alpha val="100000"/>
                  </a:srgbClr>
                </a:solidFill>
                <a:latin typeface="Microsoft Yahei"/>
                <a:ea typeface="Microsoft Yahei"/>
                <a:cs typeface="Microsoft Yahei"/>
              </a:rPr>
              <a:t>风险管理在采购中的应用策略</a:t>
            </a:r>
          </a:p>
        </p:txBody>
      </p:sp>
      <p:sp>
        <p:nvSpPr>
          <p:cNvPr id="3" name="TextBox 3"/>
          <p:cNvSpPr txBox="1"/>
          <p:nvPr/>
        </p:nvSpPr>
        <p:spPr>
          <a:xfrm>
            <a:off x="1123166" y="5720870"/>
            <a:ext cx="38671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6798437" y="5720870"/>
            <a:ext cx="4267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a:solidFill>
                  <a:srgbClr val="FFFFFF">
                    <a:alpha val="100000"/>
                  </a:srgbClr>
                </a:solidFill>
                <a:latin typeface="Microsoft Yahei"/>
                <a:ea typeface="Microsoft Yahei"/>
                <a:cs typeface="Microsoft Yahei"/>
              </a:rPr>
              <a:t>2023-12-29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风险管理概述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采购中常见风险</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风险识别与评估方法</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针对性应用策略制定</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实施过程中注意事项</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效果评价与持续改进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风险管理概述</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283" b="228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风险是指在采购过程中，由于各种不确定性因素而导致实际结果与预期结果产生偏离的可能性。</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根据来源和性质不同，采购风险可分为供应风险、质量风险、成本风险、合同风险、交货风险等。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风险定义与分类</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风险分类</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风险定义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8125" r="812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通过风险管理，可以识别和评估潜在风险，采取措施降低风险发生的概率和影响，从而保障采购目标的顺利实现。</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保障采购目标实现</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风险管理有助于提前发现和解决潜在问题，减少采购过程中的延误和纠纷，提高采购效率。</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提高采购效率</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风险管理能够加强供应商管理，确保供应商的稳定性和可靠性，维护供应链的平稳运行。</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增强供应链稳定性</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167" b="1167"/>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通过对采购过程进行全面分析，识别出潜在的风险因素。</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风险识别</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风险评估</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风险应对</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风险监控</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对识别出的风险因素进行量化和定性评估，确定风险的大小和优先级。</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根据风险评估结果，制定相应的风险应对措施，如风险规避、风险降低、风险转移等。</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对实施的风险应对措施进行持续监控和调整，确保风险得到有效控制。</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风险管理流程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采购中常见风险</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受供需关系、季节性变化、国际政治经济事件等多种因素影响，采购物品的价格可能会出现剧烈波动。</a:t>
            </a:r>
          </a:p>
        </p:txBody>
      </p:sp>
      <p:pic>
        <p:nvPicPr>
          <p:cNvPr id="6" name="Picture 6"/>
          <p:cNvPicPr>
            <a:picLocks noChangeAspect="1"/>
          </p:cNvPicPr>
          <p:nvPr/>
        </p:nvPicPr>
        <p:blipFill>
          <a:blip r:embed="rId2"/>
          <a:srcRect l="12891" r="12891"/>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价格波动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对于涉及跨国采购的企业，汇率的波动可能会增加采购成本或降低采购预算的实际购买力。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货币汇率风险</a:t>
            </a:r>
          </a:p>
        </p:txBody>
      </p:sp>
      <p:pic>
        <p:nvPicPr>
          <p:cNvPr id="10" name="Picture 10"/>
          <p:cNvPicPr>
            <a:picLocks noChangeAspect="1"/>
          </p:cNvPicPr>
          <p:nvPr/>
        </p:nvPicPr>
        <p:blipFill>
          <a:blip r:embed="rId3"/>
          <a:srcRect l="16748" r="16748"/>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市场需求的突然变化可能导致采购物品供应紧张，进而影响采购计划的顺利执行。</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市场需求变化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市场波动风险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供应商破产或倒闭</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供应商因经营不善或其他原因破产或倒闭，可能导致采购方无法按照合同约定获得所需物品。</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供应商交货延迟</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供应商因生产、物流等原因未能按照合同约定的时间交货，可能影响采购方的生产计划和销售计划。</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供应商质量问题</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供应商提供的物品质量不符合合同约定或行业标准，可能导致采购方生产的产品质量下降或引发其他质量问题。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供应商风险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合同违约</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一方未能按照合同约定履行义务，如按时交货、支付货款等，可能引发法律纠纷和经济损失。</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合同变更风险</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在合同履行过程中，因市场变化或其他原因需要变更合同条款，如价格、交货期等，可能给双方带来风险和不确定性。</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合同条款模糊</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合同中某些条款表述不清或存在歧义，可能导致双方在合同履行过程中产生争议。</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合同履行风险</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质量不稳定</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供应商提供的物品质量不稳定，时好时坏，可能导致采购方生产的产品质量波动较大。</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质量事故处理不当</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对于出现的质量事故或问题，如果处理不及时或不当，可能给采购方带来严重的经济损失和声誉损失。</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检验标准不明确</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采购合同中未明确物品的质量检验标准和方法，可能导致双方在质量验收时产生争议。</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质量控制风险</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风险识别与评估方法</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供应商评估</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通过对供应商的财务状况、生产能力、质量控制等方面的评估，识别潜在风险。</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市场调研</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通过对市场趋势、竞争对手、政策法规等方面的调研，发现市场风险。</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专家咨询</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借助行业专家或专业机构的知识和经验，识别特定领域的风险。</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风险识别工具</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运用SWOT分析、PEST分析等工具，系统化地识别风险。</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风险识别途径及工具</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风险矩阵</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通过风险发生概率和影响程度的评估，构建风险矩阵，对风险进行等级划分。</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敏感性分析</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评估各风险因素对采购目标的影响程度，找出关键因素。</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蒙特卡罗模拟</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利用计算机模拟技术，分析风险发生的概率及可能造成的损失。</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风险指数法</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综合考虑风险的发生概率、损失程度和其他因素，计算风险指数，量化评估风险。</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风险评估模型建立</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https://d.book118.com/105132302322011042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2024-09-04T08:42:00.108</cp:lastPrinted>
  <dcterms:created xsi:type="dcterms:W3CDTF">2024-09-04T00:42:00Z</dcterms:created>
  <dcterms:modified xsi:type="dcterms:W3CDTF">2024-09-04T00:42:01Z</dcterms:modified>
</cp:coreProperties>
</file>