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1BCA65-407A-4DB6-BADE-9B7E302944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BAB723-A37D-49E5-9AF4-6C08E183D3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3A602F-F130-4DC9-92B5-23C9961AD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321C34-CD97-42C2-8F96-25FD79F724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62078E-08CA-45EB-AF9C-2799C8878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117BC0D-AEF5-4047-87E6-613D4BB8D8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1B1343-F872-450F-A952-A7C2C9B1FA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F87763-8198-471E-BFF2-DADFECC2BB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A672EB-C4EA-4263-9D1A-B775C3FD5F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7C58CD-8031-45CA-A604-9E463FB315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34F6F9-F9BF-41DE-903D-B78427CD7D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5132320200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初中生的竞选演讲稿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自我介绍与背景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对竞选职位的认知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竞选理由与优势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未来工作设想与计划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竞选承诺与表态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拉票环节与互动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自我介绍与背景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姓名：张晓明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年龄：14岁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班级：初二（7）班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姓名、年龄及班级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我热爱与人交往，善于与人沟通，能够快速融入团队。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热情开朗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000" r="13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责任心强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勇于创新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441" b="244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我对待每一项任务都会认真负责，尽自己最大的努力去完成。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我喜欢尝试新事物，不满足于现状，总是寻求更好的方法和解决方案。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性格特点与优势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担任班级学习委员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在过去的一年里，我担任班级学习委员，积极组织学习小组，帮助同学们提高学习成绩。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获得校级优秀学生干部称号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由于我的出色表现，被评为校级优秀学生干部。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参加数学竞赛并获奖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热爱数学，曾参加校级数学竞赛并获得优异成绩。这些经历不仅让我收获了知识和技能，也锻炼了我的领导能力和团队协作精神。我坚信这些经验和优势将使我更好地担任竞选职位，为学校和同学们做出更大的贡献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过往经历与成就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对竞选职位的认知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作为班级的核心领导者，班长需要协助老师管理班级日常事务，组织班级活动，促进班级团结和进步。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学习委员是班级学习方面的领导者，需要带领全班同学共同进步，协助老师提高教学质量，促进学习氛围的形成。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学习委员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500" b="16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纪律委员负责维护班级的纪律和秩序，对违反校规校纪的行为进行监督和提醒，确保班级的正常运转。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纪律委员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职位名称及职责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844" r="17844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作为班级领导者，需要具备一定的领导力，能够带领全班同学共同进步。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领导力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班长和学习委员需要具备较强的组织能力，能够组织各种班级活动和学习小组，提高班级凝聚力和学习效率。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组织能力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班级领导者需要具备良好的沟通能力，能够与老师、同学和家长保持良好的沟通和联系，及时反馈问题和解决问题。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作为班级的一份子，班级领导者需要具备强烈的责任心，对班级和同学负责，认真履行自己的职责。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责任心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所需能力及素质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625" r="14625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我希望通过竞选班级领导者，能够更好地为班级和同学服务，促进班级的团结和进步，让我们的班级成为一个更加温馨、和谐、积极向上的集体。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期望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果我能成功竞选为班级领导者，我将努力发挥自己的领导才能和组织能力，带领全班同学共同进步，提高班级整体成绩和综合素质。同时，我也将注重培养自己的责任心和奉献精神，为班级和同学做出更多的贡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对该职位的期望与目标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竞选理由与优势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我热爱演讲，善于表达自己的想法和观点，能够清晰、流畅地与同学们沟通。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演讲与表达能力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我具备较强的组织和领导能力，曾成功策划并主持了多场班级活动，获得了同学们的一致好评。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组织与领导能力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我热爱音乐和艺术，擅长钢琴和舞蹈，多次在校级文艺汇演中获奖，能够为班级和学校争得荣誉。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艺术特长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个人特长与才艺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在校表现及荣誉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学习成绩优异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我始终保持对学习的热情和专注，成绩在班级中名列前茅，多次获得校级奖学金。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积极参与课外活动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我热爱参加各类课外活动，如志愿者服务、科技创新等，不仅丰富了自己的阅历，也为班级和学校争得了多项荣誉。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遵守纪律与规范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我严格遵守学校的各项规章制度和中学生日常行为规范，是同学们学习的好榜样。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https://d.book118.com/105132320200011044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2024-09-06T23:19:19.951</cp:lastPrinted>
  <dcterms:created xsi:type="dcterms:W3CDTF">2024-09-06T15:19:19Z</dcterms:created>
  <dcterms:modified xsi:type="dcterms:W3CDTF">2024-09-06T15:19:22Z</dcterms:modified>
</cp:coreProperties>
</file>