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FDA36-4917-40BF-900B-50468188C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A4FF6-ED02-43E6-9794-D2521DEDB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13EBD-9D4A-49A6-8DA1-B55926F1D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E384F-776B-4E1F-A9AE-25E52FB9F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9F8D6-48EE-46C0-A056-6251357B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8A062-5B6A-4C4A-A7DD-7E2CC9A14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DA5CC-EE3B-47C3-891D-B930C6E45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B9B13-B5E4-4C5B-8529-29488F2FB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7D8C2-EBE0-48DE-AFC3-FFF0E763E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FA473-6963-4377-AF40-44B4F9B62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4874C-943E-4203-911A-C27A6AED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3304122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六年级数学数学广角抽屉原理课件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抽屉原理基础概念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抽屉原理的证明方法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抽屉原理的练习题与解析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1" b="34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抽屉原理的概念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抽屉原理，也被称为鸽巢原理，是一种组合数学的原理，它指出如果n+1个物体要放入n个抽屉中，那么至少有一个抽屉包含两个或以上的物体。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这个原理在数学、计算机科学和其他领域都有广泛的应用。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抽屉原理的数学表达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如果将n+1个物体放入n个抽屉中，那么至少有一个抽屉包含两个或以上的物体。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假设有n个抽屉和n+1个物体，用数学语言表示就是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假设所有抽屉都只包含一个物体，那么最多只能放n个物体，但如果有n+1个物体，就必然有一个抽屉包含两个或以上的物体。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这个原理可以用反证法来证明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常见的例子是三只鸽子飞进两个鸽巢，至少有一个鸽巢里有两只鸽子。这是因为如果有三个鸽子飞进两个鸽巢，那么最多只能有两个鸽子分别飞进不同的鸽巢，但第三个鸽子必然要飞进其中一个鸽巢，与前两个鸽子中的一个重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另一个例子是四个苹果放入三个盘子，至少有一个盘子放有两个苹果。这是因为如果有四个苹果放入三个盘子，那么最多只能有三个苹果分别放入不同的盘子，但第四个苹果必然要放入其中一个盘子，与前三个苹果中的一个重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抽屉原理的实例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7368" r="2736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3955" r="395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1583" r="11583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在数学、计算机科学和工程等领域都有广泛的应用。例如，在计算机算法设计中，抽屉原理可以帮助我们理解和优化算法的性能。在组合数学中，抽屉原理可以帮助我们解决一些计数和排列组合的问题。在统计学中，抽屉原理可以帮助我们理解和分析数据的分布和概率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抽屉原理的应用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抽屉原理基础概念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53" r="1655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抽屉原理，也被称为鸽巢原理，是一种组合数学中的基础原理。它指出，如果n个物体要放到m个容器中去，且n&gt;m，那么至少有一个容器中放有两个或两个以上的物体。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在更抽象的表述中，抽屉原理可以表述为：如果k个鸽子要放进n个鸽巢中，且k&gt;n，那么至少有一个鸽巢中放有超过一个鸽子。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抽屉原理的定义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28034" b="2803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抽屉原理可以通过反证法进行证明。假设所有容器中都只放有一个物体，那么最多只能放下n个物体。但是题目中给出的是n+1个物体，这就与我们的假设矛盾，因此至少有一个容器中放有两个或两个以上的物体。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抽屉原理的证明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抽屉原理在数学、计算机科学和其他领域中有广泛的应用。例如，在解决一些组合数学问题时，抽屉原理可以帮助我们找到最优解。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在计算机科学中，抽屉原理可以用于解决一些数据结构和算法问题，例如快速排序和二分查找等。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抽屉原理的应用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785" r="4785"/>
          <a:stretch>
            <a:fillRect/>
          </a:stretch>
        </p:blipFill>
        <p:spPr>
          <a:xfrm>
            <a:off x="8303070" y="1200966"/>
            <a:ext cx="3434927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6250" r="6250"/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除了基础形式外，抽屉原理还有许多扩展形式。例如，如果把"至少有一个容器中放有两个或两个以上的物体"改为"至多有一个容器中放有两个或两个以上的物体"，那么这个新原理被称为弱鸽巢原理。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抽屉原理的扩展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抽屉原理的应用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https://d.book118.com/105133041224011044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2024-09-07T03:22:01.571</cp:lastPrinted>
  <dcterms:created xsi:type="dcterms:W3CDTF">2024-09-06T19:22:01Z</dcterms:created>
  <dcterms:modified xsi:type="dcterms:W3CDTF">2024-09-06T19:22:03Z</dcterms:modified>
</cp:coreProperties>
</file>