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32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24CE0-D49D-4C94-9AD6-D20F2C5AB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22E12-8A0B-4129-A026-2E085EEC2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CEAAA-9257-4F23-A072-258E10455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D9C23-F773-42A3-89C6-6D8D9D073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2D392-2977-4438-87E2-E5CE734D1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3A007E-29E4-4E92-A04C-FCFC4A481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8C4BA3-3239-4446-BB9A-E1A7187B5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936E3-56FB-4BDC-98CE-23CD7FE59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A7C5A-924A-411E-A708-392E08BBC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0F194-2626-47A1-B80D-416BA1C09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C6107-A47F-4D4C-8B41-16EFE34F9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316" r:id="rId2"/>
    <p:sldLayoutId id="2147501317" r:id="rId3"/>
    <p:sldLayoutId id="2147501318" r:id="rId4"/>
    <p:sldLayoutId id="2147501319" r:id="rId5"/>
    <p:sldLayoutId id="2147501320" r:id="rId6"/>
    <p:sldLayoutId id="2147501321" r:id="rId7"/>
    <p:sldLayoutId id="2147501322" r:id="rId8"/>
    <p:sldLayoutId id="2147501323" r:id="rId9"/>
    <p:sldLayoutId id="2147501324" r:id="rId10"/>
    <p:sldLayoutId id="214750132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33132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一年级下册语文试卷《19棉花姑娘》一课一练(含答案)部编版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试卷概述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课文内容回顾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基础知识测试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阅读理解部分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写作能力考察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https://d.book118.com/105133132341011040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一年级下册语文试卷《19棉花姑娘》一课一练(含答案)部编版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2024-09-01T08:06:19.305</cp:lastPrinted>
  <dcterms:created xsi:type="dcterms:W3CDTF">2024-09-01T00:06:19Z</dcterms:created>
  <dcterms:modified xsi:type="dcterms:W3CDTF">2024-09-01T00:06:21Z</dcterms:modified>
</cp:coreProperties>
</file>